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355" r:id="rId5"/>
    <p:sldId id="315" r:id="rId6"/>
    <p:sldId id="258" r:id="rId7"/>
    <p:sldId id="11380" r:id="rId8"/>
    <p:sldId id="11381" r:id="rId9"/>
    <p:sldId id="11379" r:id="rId10"/>
    <p:sldId id="11384" r:id="rId11"/>
    <p:sldId id="11390" r:id="rId12"/>
    <p:sldId id="11387" r:id="rId13"/>
    <p:sldId id="11394" r:id="rId14"/>
    <p:sldId id="11395" r:id="rId15"/>
    <p:sldId id="280" r:id="rId16"/>
    <p:sldId id="11396" r:id="rId17"/>
    <p:sldId id="11397" r:id="rId18"/>
    <p:sldId id="11398" r:id="rId19"/>
    <p:sldId id="11399" r:id="rId20"/>
    <p:sldId id="11400" r:id="rId21"/>
    <p:sldId id="11401" r:id="rId22"/>
    <p:sldId id="11402" r:id="rId23"/>
    <p:sldId id="11403" r:id="rId24"/>
    <p:sldId id="11404" r:id="rId25"/>
    <p:sldId id="11405" r:id="rId26"/>
    <p:sldId id="11406" r:id="rId27"/>
    <p:sldId id="11407" r:id="rId28"/>
    <p:sldId id="11408" r:id="rId29"/>
    <p:sldId id="11409" r:id="rId30"/>
    <p:sldId id="11412" r:id="rId31"/>
    <p:sldId id="11413" r:id="rId32"/>
    <p:sldId id="11414" r:id="rId33"/>
    <p:sldId id="11411" r:id="rId34"/>
    <p:sldId id="11415" r:id="rId35"/>
  </p:sldIdLst>
  <p:sldSz cx="12192000" cy="6858000"/>
  <p:notesSz cx="6797675" cy="9926638"/>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405"/>
            <p14:sldId id="11406"/>
            <p14:sldId id="11407"/>
          </p14:sldIdLst>
        </p14:section>
        <p14:section name="成效及展望" id="{79F31B77-4132-41E4-BDDE-017ABB38EA67}">
          <p14:sldIdLst>
            <p14:sldId id="11408"/>
            <p14:sldId id="11409"/>
            <p14:sldId id="11412"/>
            <p14:sldId id="11413"/>
            <p14:sldId id="11414"/>
            <p14:sldId id="11411"/>
          </p14:sldIdLst>
        </p14:section>
        <p14:section name="結束頁" id="{ED847BEA-B93D-4C33-B7F1-C031DD11DA32}">
          <p14:sldIdLst>
            <p14:sldId id="11415"/>
          </p14:sldIdLst>
        </p14:section>
        <p14:section name="隱藏頁面" id="{AC3FF39E-D8D3-4910-8036-00ABF813B957}">
          <p14:sldIdLst/>
        </p14:section>
      </p14:sectionLst>
    </p:ext>
    <p:ext uri="{EFAFB233-063F-42B5-8137-9DF3F51BA10A}">
      <p15:sldGuideLst xmlns:p15="http://schemas.microsoft.com/office/powerpoint/2012/main">
        <p15:guide id="1" pos="1345" userDrawn="1">
          <p15:clr>
            <a:srgbClr val="A4A3A4"/>
          </p15:clr>
        </p15:guide>
        <p15:guide id="3" orient="horz" pos="2160" userDrawn="1">
          <p15:clr>
            <a:srgbClr val="A4A3A4"/>
          </p15:clr>
        </p15:guide>
        <p15:guide id="4" orient="horz" pos="232"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6A"/>
    <a:srgbClr val="01CC00"/>
    <a:srgbClr val="FF6600"/>
    <a:srgbClr val="0000FF"/>
    <a:srgbClr val="D2656D"/>
    <a:srgbClr val="393F59"/>
    <a:srgbClr val="BF232E"/>
    <a:srgbClr val="000000"/>
    <a:srgbClr val="0000FE"/>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29FDB-8AFF-4281-8802-DFD1481D699B}" v="100" dt="2023-10-16T02:56:09.0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1345"/>
        <p:guide orient="horz" pos="2160"/>
        <p:guide orient="horz" pos="232"/>
        <p:guide orient="horz" pos="4088"/>
        <p:guide pos="3840"/>
        <p:guide pos="6335"/>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 冠如(chen kuanju)/ADT/雲林・製１・素２" userId="c1cfe4fe-e4b8-4c10-8fa7-0bfce4722a0c" providerId="ADAL" clId="{4C129FDB-8AFF-4281-8802-DFD1481D699B}"/>
    <pc:docChg chg="modSld">
      <pc:chgData name="陳 冠如(chen kuanju)/ADT/雲林・製１・素２" userId="c1cfe4fe-e4b8-4c10-8fa7-0bfce4722a0c" providerId="ADAL" clId="{4C129FDB-8AFF-4281-8802-DFD1481D699B}" dt="2023-10-16T02:56:09.074" v="144" actId="6549"/>
      <pc:docMkLst>
        <pc:docMk/>
      </pc:docMkLst>
      <pc:sldChg chg="modSp mod">
        <pc:chgData name="陳 冠如(chen kuanju)/ADT/雲林・製１・素２" userId="c1cfe4fe-e4b8-4c10-8fa7-0bfce4722a0c" providerId="ADAL" clId="{4C129FDB-8AFF-4281-8802-DFD1481D699B}" dt="2023-10-16T02:51:14.727" v="9" actId="20577"/>
        <pc:sldMkLst>
          <pc:docMk/>
          <pc:sldMk cId="1219488084" sldId="11394"/>
        </pc:sldMkLst>
        <pc:spChg chg="mod">
          <ac:chgData name="陳 冠如(chen kuanju)/ADT/雲林・製１・素２" userId="c1cfe4fe-e4b8-4c10-8fa7-0bfce4722a0c" providerId="ADAL" clId="{4C129FDB-8AFF-4281-8802-DFD1481D699B}" dt="2023-10-16T02:51:14.727" v="9" actId="20577"/>
          <ac:spMkLst>
            <pc:docMk/>
            <pc:sldMk cId="1219488084" sldId="11394"/>
            <ac:spMk id="108" creationId="{ABFB5BF7-7DFE-CF8B-9FBD-190255530A38}"/>
          </ac:spMkLst>
        </pc:spChg>
      </pc:sldChg>
      <pc:sldChg chg="modSp mod">
        <pc:chgData name="陳 冠如(chen kuanju)/ADT/雲林・製１・素２" userId="c1cfe4fe-e4b8-4c10-8fa7-0bfce4722a0c" providerId="ADAL" clId="{4C129FDB-8AFF-4281-8802-DFD1481D699B}" dt="2023-10-16T02:51:46.545" v="44" actId="20577"/>
        <pc:sldMkLst>
          <pc:docMk/>
          <pc:sldMk cId="1027696694" sldId="11396"/>
        </pc:sldMkLst>
        <pc:spChg chg="mod">
          <ac:chgData name="陳 冠如(chen kuanju)/ADT/雲林・製１・素２" userId="c1cfe4fe-e4b8-4c10-8fa7-0bfce4722a0c" providerId="ADAL" clId="{4C129FDB-8AFF-4281-8802-DFD1481D699B}" dt="2023-10-16T02:51:33.244" v="19" actId="20577"/>
          <ac:spMkLst>
            <pc:docMk/>
            <pc:sldMk cId="1027696694" sldId="11396"/>
            <ac:spMk id="225" creationId="{E67F2A83-5332-A426-C118-20E2503516C9}"/>
          </ac:spMkLst>
        </pc:spChg>
        <pc:spChg chg="mod">
          <ac:chgData name="陳 冠如(chen kuanju)/ADT/雲林・製１・素２" userId="c1cfe4fe-e4b8-4c10-8fa7-0bfce4722a0c" providerId="ADAL" clId="{4C129FDB-8AFF-4281-8802-DFD1481D699B}" dt="2023-10-16T02:51:46.545" v="44" actId="20577"/>
          <ac:spMkLst>
            <pc:docMk/>
            <pc:sldMk cId="1027696694" sldId="11396"/>
            <ac:spMk id="227" creationId="{EB3199A3-D6E8-0A6D-9F88-0E6ECDD2EF10}"/>
          </ac:spMkLst>
        </pc:spChg>
        <pc:spChg chg="mod">
          <ac:chgData name="陳 冠如(chen kuanju)/ADT/雲林・製１・素２" userId="c1cfe4fe-e4b8-4c10-8fa7-0bfce4722a0c" providerId="ADAL" clId="{4C129FDB-8AFF-4281-8802-DFD1481D699B}" dt="2023-10-16T02:51:41.381" v="32" actId="20577"/>
          <ac:spMkLst>
            <pc:docMk/>
            <pc:sldMk cId="1027696694" sldId="11396"/>
            <ac:spMk id="228" creationId="{A9459619-49F1-AB3E-9060-92806825263B}"/>
          </ac:spMkLst>
        </pc:spChg>
      </pc:sldChg>
      <pc:sldChg chg="modSp">
        <pc:chgData name="陳 冠如(chen kuanju)/ADT/雲林・製１・素２" userId="c1cfe4fe-e4b8-4c10-8fa7-0bfce4722a0c" providerId="ADAL" clId="{4C129FDB-8AFF-4281-8802-DFD1481D699B}" dt="2023-10-16T02:56:09.074" v="144" actId="6549"/>
        <pc:sldMkLst>
          <pc:docMk/>
          <pc:sldMk cId="4061533154" sldId="11398"/>
        </pc:sldMkLst>
        <pc:spChg chg="mod">
          <ac:chgData name="陳 冠如(chen kuanju)/ADT/雲林・製１・素２" userId="c1cfe4fe-e4b8-4c10-8fa7-0bfce4722a0c" providerId="ADAL" clId="{4C129FDB-8AFF-4281-8802-DFD1481D699B}" dt="2023-10-16T02:56:09.074" v="144" actId="6549"/>
          <ac:spMkLst>
            <pc:docMk/>
            <pc:sldMk cId="4061533154" sldId="11398"/>
            <ac:spMk id="279" creationId="{B8A984BC-84AB-6F60-5AD3-C87D88554F5A}"/>
          </ac:spMkLst>
        </pc:spChg>
      </pc:sldChg>
      <pc:sldChg chg="modSp">
        <pc:chgData name="陳 冠如(chen kuanju)/ADT/雲林・製１・素２" userId="c1cfe4fe-e4b8-4c10-8fa7-0bfce4722a0c" providerId="ADAL" clId="{4C129FDB-8AFF-4281-8802-DFD1481D699B}" dt="2023-10-16T02:53:29.519" v="138" actId="6549"/>
        <pc:sldMkLst>
          <pc:docMk/>
          <pc:sldMk cId="513521037" sldId="11414"/>
        </pc:sldMkLst>
        <pc:spChg chg="mod">
          <ac:chgData name="陳 冠如(chen kuanju)/ADT/雲林・製１・素２" userId="c1cfe4fe-e4b8-4c10-8fa7-0bfce4722a0c" providerId="ADAL" clId="{4C129FDB-8AFF-4281-8802-DFD1481D699B}" dt="2023-10-16T02:53:29.519" v="138" actId="6549"/>
          <ac:spMkLst>
            <pc:docMk/>
            <pc:sldMk cId="513521037" sldId="11414"/>
            <ac:spMk id="122" creationId="{567A2B2D-B249-06C2-953F-ECF5461A81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2023/10/15</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各位長官、各位同仁大家好，</a:t>
            </a:r>
            <a:endParaRPr lang="en-US" altLang="zh-TW"/>
          </a:p>
          <a:p>
            <a:r>
              <a:rPr lang="zh-TW" altLang="en-US"/>
              <a:t>我是素材製造二課的游題陽，</a:t>
            </a:r>
            <a:endParaRPr lang="en-US" altLang="zh-TW"/>
          </a:p>
          <a:p>
            <a:r>
              <a:rPr lang="zh-TW" altLang="en-US"/>
              <a:t>今天要為大家報告的改善活動主題是：</a:t>
            </a:r>
            <a:r>
              <a:rPr lang="en-US" altLang="zh-TW"/>
              <a:t>CSB</a:t>
            </a:r>
            <a:r>
              <a:rPr lang="zh-TW" altLang="en-US"/>
              <a:t>加工現地化的實現、</a:t>
            </a:r>
            <a:r>
              <a:rPr lang="en-US" altLang="zh-TW"/>
              <a:t>CSB</a:t>
            </a:r>
            <a:r>
              <a:rPr lang="zh-TW" altLang="en-US"/>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我們先從通常</a:t>
            </a:r>
            <a:r>
              <a:rPr lang="en-US" altLang="zh-TW"/>
              <a:t>CSB</a:t>
            </a:r>
            <a:r>
              <a:rPr lang="zh-TW" altLang="en-US"/>
              <a:t>與斜面</a:t>
            </a:r>
            <a:r>
              <a:rPr lang="en-US" altLang="zh-TW"/>
              <a:t>CSB</a:t>
            </a:r>
            <a:r>
              <a:rPr lang="zh-TW" altLang="en-US"/>
              <a:t>的使用狀況來探討，</a:t>
            </a:r>
            <a:endParaRPr lang="en-US" altLang="zh-TW"/>
          </a:p>
          <a:p>
            <a:r>
              <a:rPr lang="zh-TW" altLang="en-US"/>
              <a:t>通常</a:t>
            </a:r>
            <a:r>
              <a:rPr lang="en-US" altLang="zh-TW"/>
              <a:t>CSB</a:t>
            </a:r>
            <a:r>
              <a:rPr lang="zh-TW" altLang="en-US"/>
              <a:t>是使用購入的新品，然後使用砂紙研磨後的整備品，可以再使用。</a:t>
            </a:r>
            <a:endParaRPr lang="en-US" altLang="zh-TW"/>
          </a:p>
          <a:p>
            <a:r>
              <a:rPr lang="zh-TW" altLang="en-US"/>
              <a:t>但是斜面</a:t>
            </a:r>
            <a:r>
              <a:rPr lang="en-US" altLang="zh-TW"/>
              <a:t>CSB</a:t>
            </a:r>
            <a:r>
              <a:rPr lang="zh-TW" altLang="en-US"/>
              <a:t>，則是將通常</a:t>
            </a:r>
            <a:r>
              <a:rPr lang="en-US" altLang="zh-TW"/>
              <a:t>CSB</a:t>
            </a:r>
            <a:r>
              <a:rPr lang="zh-TW" altLang="en-US"/>
              <a:t>新品第一次使用過後的“中古品”，</a:t>
            </a:r>
            <a:endParaRPr lang="en-US" altLang="zh-TW"/>
          </a:p>
          <a:p>
            <a:r>
              <a:rPr lang="zh-TW" altLang="en-US"/>
              <a:t>送至廠外加工成“外注品”來使用。</a:t>
            </a:r>
            <a:endParaRPr lang="en-US" altLang="zh-TW"/>
          </a:p>
          <a:p>
            <a:r>
              <a:rPr lang="zh-TW" altLang="en-US"/>
              <a:t>因為，外注的費用與直接購買斜面</a:t>
            </a:r>
            <a:r>
              <a:rPr lang="en-US" altLang="zh-TW"/>
              <a:t>CSB</a:t>
            </a:r>
            <a:r>
              <a:rPr lang="zh-TW" altLang="en-US"/>
              <a:t>新品的費用相較下來，更加符合經濟效益。</a:t>
            </a:r>
            <a:endParaRPr lang="en-US" altLang="zh-TW"/>
          </a:p>
          <a:p>
            <a:r>
              <a:rPr lang="zh-TW" altLang="en-US"/>
              <a:t>問題來了，斜面</a:t>
            </a:r>
            <a:r>
              <a:rPr lang="en-US" altLang="zh-TW"/>
              <a:t>CSB</a:t>
            </a:r>
            <a:r>
              <a:rPr lang="zh-TW" altLang="en-US"/>
              <a:t>的整備過後的精度誤差，整整提高了</a:t>
            </a:r>
            <a:r>
              <a:rPr lang="en-US" altLang="zh-TW"/>
              <a:t>3</a:t>
            </a:r>
            <a:r>
              <a:rPr lang="zh-TW" altLang="en-US"/>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除了精度誤差這種技術上的問題需要克服之外，</a:t>
            </a:r>
            <a:endParaRPr lang="en-US" altLang="zh-TW"/>
          </a:p>
          <a:p>
            <a:r>
              <a:rPr lang="zh-TW" altLang="en-US"/>
              <a:t>還有勞力負荷提高的勞動問題也需要進行改善。</a:t>
            </a:r>
            <a:endParaRPr lang="en-US" altLang="zh-TW"/>
          </a:p>
          <a:p>
            <a:r>
              <a:rPr lang="zh-TW" altLang="en-US"/>
              <a:t>這個時候我們同時思考到了：既然要進行問題的改善，</a:t>
            </a:r>
            <a:endParaRPr lang="en-US" altLang="zh-TW"/>
          </a:p>
          <a:p>
            <a:r>
              <a:rPr lang="zh-TW" altLang="en-US"/>
              <a:t>那麼有辦法同時挑戰，斜面</a:t>
            </a:r>
            <a:r>
              <a:rPr lang="en-US" altLang="zh-TW"/>
              <a:t>CSB</a:t>
            </a:r>
            <a:r>
              <a:rPr lang="zh-TW" altLang="en-US"/>
              <a:t>現況已經達成“</a:t>
            </a:r>
            <a:r>
              <a:rPr lang="en-US" altLang="zh-TW"/>
              <a:t>Cost</a:t>
            </a:r>
            <a:r>
              <a:rPr lang="zh-TW" altLang="en-US"/>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因此，我們以“</a:t>
            </a:r>
            <a:r>
              <a:rPr lang="en-US" altLang="zh-TW"/>
              <a:t>Sustainability</a:t>
            </a:r>
            <a:r>
              <a:rPr lang="zh-TW" altLang="en-US"/>
              <a:t>－</a:t>
            </a:r>
            <a:r>
              <a:rPr lang="en-US" altLang="zh-TW"/>
              <a:t>10”</a:t>
            </a:r>
            <a:r>
              <a:rPr lang="zh-TW" altLang="en-US"/>
              <a:t>的第三、第六以及第十課題為基礎，</a:t>
            </a:r>
            <a:endParaRPr lang="en-US" altLang="zh-TW"/>
          </a:p>
          <a:p>
            <a:r>
              <a:rPr lang="zh-TW" altLang="en-US"/>
              <a:t>思考我們該如何面對這次問題改善的方向，以及挑戰的目標。</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在目標制定方面，以“目標達成的可能性是重要的”為基準，</a:t>
            </a:r>
            <a:endParaRPr lang="en-US" altLang="zh-TW"/>
          </a:p>
          <a:p>
            <a:r>
              <a:rPr lang="zh-TW" altLang="en-US"/>
              <a:t>搭配“不增加人員勞力負擔”，跟“維持精度”這兩點，</a:t>
            </a:r>
            <a:endParaRPr lang="en-US" altLang="zh-TW"/>
          </a:p>
          <a:p>
            <a:r>
              <a:rPr lang="zh-TW" altLang="en-US"/>
              <a:t>討論出目標値為：斜面</a:t>
            </a:r>
            <a:r>
              <a:rPr lang="en-US" altLang="zh-TW"/>
              <a:t>CSB</a:t>
            </a:r>
            <a:r>
              <a:rPr lang="zh-TW" altLang="en-US"/>
              <a:t>整備所需的時間跟精度，都要達到與通常</a:t>
            </a:r>
            <a:r>
              <a:rPr lang="en-US" altLang="zh-TW"/>
              <a:t>CSB</a:t>
            </a:r>
            <a:r>
              <a:rPr lang="zh-TW" altLang="en-US"/>
              <a:t>一樣。</a:t>
            </a:r>
            <a:endParaRPr lang="en-US" altLang="zh-TW"/>
          </a:p>
          <a:p>
            <a:endParaRPr lang="en-US" altLang="zh-TW"/>
          </a:p>
          <a:p>
            <a:r>
              <a:rPr lang="zh-TW" altLang="en-US"/>
              <a:t>至於斜面</a:t>
            </a:r>
            <a:r>
              <a:rPr lang="en-US" altLang="zh-TW"/>
              <a:t>CSB</a:t>
            </a:r>
            <a:r>
              <a:rPr lang="zh-TW" altLang="en-US"/>
              <a:t>外注品的挑戰，若要再持續削減</a:t>
            </a:r>
            <a:r>
              <a:rPr lang="en-US" altLang="zh-TW"/>
              <a:t>Cost</a:t>
            </a:r>
            <a:r>
              <a:rPr lang="zh-TW" altLang="en-US"/>
              <a:t>跟納期，</a:t>
            </a:r>
            <a:endParaRPr lang="en-US" altLang="zh-TW"/>
          </a:p>
          <a:p>
            <a:r>
              <a:rPr lang="zh-TW" altLang="en-US"/>
              <a:t>則是要正面對決“自主加工”這個課題。</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接著，我們針對現況的問題点進行相關分析。</a:t>
            </a:r>
            <a:endParaRPr lang="en-US" altLang="zh-TW"/>
          </a:p>
          <a:p>
            <a:r>
              <a:rPr lang="zh-TW" altLang="en-US"/>
              <a:t>首先是斜面</a:t>
            </a:r>
            <a:r>
              <a:rPr lang="en-US" altLang="zh-TW"/>
              <a:t>CSB</a:t>
            </a:r>
            <a:r>
              <a:rPr lang="zh-TW" altLang="en-US"/>
              <a:t>的研磨時間以及精度問題。</a:t>
            </a:r>
            <a:endParaRPr lang="en-US" altLang="zh-TW"/>
          </a:p>
          <a:p>
            <a:r>
              <a:rPr lang="zh-TW" altLang="en-US"/>
              <a:t>工具都同樣是使用砂紙包覆著角材進行研磨，而兩種</a:t>
            </a:r>
            <a:r>
              <a:rPr lang="en-US" altLang="zh-TW"/>
              <a:t>CSB</a:t>
            </a:r>
            <a:r>
              <a:rPr lang="zh-TW" altLang="en-US"/>
              <a:t>整備品，最主要的差異是研磨的面積，</a:t>
            </a:r>
            <a:endParaRPr lang="en-US" altLang="zh-TW"/>
          </a:p>
          <a:p>
            <a:r>
              <a:rPr lang="zh-TW" altLang="en-US"/>
              <a:t>可是摩擦力學中，摩擦力又與摩擦物體的面積無關。</a:t>
            </a:r>
            <a:endParaRPr lang="en-US" altLang="zh-TW"/>
          </a:p>
          <a:p>
            <a:r>
              <a:rPr lang="zh-TW" altLang="en-US"/>
              <a:t>不過，摩擦係数是相同的，所以推測出變因是“正向力”。</a:t>
            </a:r>
            <a:endParaRPr lang="en-US" altLang="zh-TW"/>
          </a:p>
          <a:p>
            <a:r>
              <a:rPr lang="zh-TW" altLang="en-US"/>
              <a:t>我們在從正壓力的公式中，提出兩個假設。</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第一、斜面</a:t>
            </a:r>
            <a:r>
              <a:rPr lang="en-US" altLang="zh-TW"/>
              <a:t>CSB</a:t>
            </a:r>
            <a:r>
              <a:rPr lang="zh-TW" altLang="en-US"/>
              <a:t>的斷面支撐，只有通常</a:t>
            </a:r>
            <a:r>
              <a:rPr lang="en-US" altLang="zh-TW"/>
              <a:t>CSB</a:t>
            </a:r>
            <a:r>
              <a:rPr lang="zh-TW" altLang="en-US"/>
              <a:t>的 百分之六。</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            人力研磨時，容易因為不穩定而產生角度，因此降低“正壓力”，造成研磨的時間延長。</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第二、正壓力公式中，物體質量跟重力加速度，這兩項主要都是“人為產出”，因此“人為因素”就是最大變数。</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綜上所述，如何降低</a:t>
            </a:r>
            <a:r>
              <a:rPr lang="en-US" altLang="zh-TW"/>
              <a:t>”</a:t>
            </a:r>
            <a:r>
              <a:rPr lang="zh-TW" altLang="en-US"/>
              <a:t>人為因素</a:t>
            </a:r>
            <a:r>
              <a:rPr lang="en-US" altLang="zh-TW"/>
              <a:t>”</a:t>
            </a:r>
            <a:r>
              <a:rPr lang="zh-TW" altLang="en-US"/>
              <a:t>，將是這次改善的主軸。</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接著我們來探討</a:t>
            </a:r>
            <a:r>
              <a:rPr lang="en-US" altLang="zh-TW"/>
              <a:t>”</a:t>
            </a:r>
            <a:r>
              <a:rPr lang="zh-TW" altLang="en-US"/>
              <a:t>斜面</a:t>
            </a:r>
            <a:r>
              <a:rPr lang="en-US" altLang="zh-TW"/>
              <a:t>CSB</a:t>
            </a:r>
            <a:r>
              <a:rPr lang="zh-TW" altLang="en-US"/>
              <a:t>自主加工</a:t>
            </a:r>
            <a:r>
              <a:rPr lang="en-US" altLang="zh-TW"/>
              <a:t>”</a:t>
            </a:r>
            <a:r>
              <a:rPr lang="zh-TW" altLang="en-US"/>
              <a:t>這件課題。</a:t>
            </a:r>
            <a:endParaRPr lang="en-US" altLang="zh-TW"/>
          </a:p>
          <a:p>
            <a:r>
              <a:rPr lang="zh-TW" altLang="en-US"/>
              <a:t>自主加工這個課題，可以直接點出幾個問題点，而第一個問題就是設備。</a:t>
            </a:r>
            <a:endParaRPr lang="en-US" altLang="zh-TW"/>
          </a:p>
          <a:p>
            <a:r>
              <a:rPr lang="zh-TW" altLang="en-US"/>
              <a:t>很明顯的，一枚</a:t>
            </a:r>
            <a:r>
              <a:rPr lang="en-US" altLang="zh-TW"/>
              <a:t>CSB</a:t>
            </a:r>
            <a:r>
              <a:rPr lang="zh-TW" altLang="en-US"/>
              <a:t>要加工到毫米等級的單位，需要有一定精度的設備才有辦法加工；</a:t>
            </a:r>
            <a:endParaRPr lang="en-US" altLang="zh-TW"/>
          </a:p>
          <a:p>
            <a:r>
              <a:rPr lang="zh-TW" altLang="en-US"/>
              <a:t>第二個問題点，則是銜接著第一個問題点，就是資金。要自主加工，就需要投入成本購入設備。</a:t>
            </a:r>
            <a:endParaRPr lang="en-US" altLang="zh-TW"/>
          </a:p>
          <a:p>
            <a:r>
              <a:rPr lang="zh-TW" altLang="en-US"/>
              <a:t>而第三個問題点，就是人力了。</a:t>
            </a:r>
            <a:endParaRPr lang="en-US" altLang="zh-TW"/>
          </a:p>
          <a:p>
            <a:r>
              <a:rPr lang="zh-TW" altLang="en-US"/>
              <a:t>有了新設備，當然需要會操作的人員，再經由會操作的人員，</a:t>
            </a:r>
            <a:endParaRPr lang="en-US" altLang="zh-TW"/>
          </a:p>
          <a:p>
            <a:r>
              <a:rPr lang="zh-TW" altLang="en-US"/>
              <a:t>進行手順書的撰寫、人員的教育，以及安全面的評估。</a:t>
            </a:r>
            <a:endParaRPr lang="en-US" altLang="zh-TW"/>
          </a:p>
          <a:p>
            <a:r>
              <a:rPr lang="zh-TW" altLang="en-US"/>
              <a:t>那麼，若真要投入成本，就需要評估投入成本所帶來的效益。</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在探討出要因後，我們針對問題点來進行對策的擬定。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從分析得出</a:t>
            </a:r>
            <a:r>
              <a:rPr lang="en-US" altLang="zh-TW"/>
              <a:t>”</a:t>
            </a:r>
            <a:r>
              <a:rPr lang="zh-TW" altLang="en-US"/>
              <a:t>降低人為因素</a:t>
            </a:r>
            <a:r>
              <a:rPr lang="en-US" altLang="zh-TW"/>
              <a:t>”</a:t>
            </a:r>
            <a:r>
              <a:rPr lang="zh-TW" altLang="en-US"/>
              <a:t>的干擾，是這次需要改善的問題点，</a:t>
            </a:r>
          </a:p>
          <a:p>
            <a:r>
              <a:rPr lang="zh-TW" altLang="en-US"/>
              <a:t>而造成</a:t>
            </a:r>
            <a:r>
              <a:rPr lang="en-US" altLang="zh-TW"/>
              <a:t>”</a:t>
            </a:r>
            <a:r>
              <a:rPr lang="zh-TW" altLang="en-US"/>
              <a:t>通常</a:t>
            </a:r>
            <a:r>
              <a:rPr lang="en-US" altLang="zh-TW"/>
              <a:t>CSB”</a:t>
            </a:r>
            <a:r>
              <a:rPr lang="zh-TW" altLang="en-US"/>
              <a:t>與</a:t>
            </a:r>
            <a:r>
              <a:rPr lang="en-US" altLang="zh-TW"/>
              <a:t>”</a:t>
            </a:r>
            <a:r>
              <a:rPr lang="zh-TW" altLang="en-US"/>
              <a:t>斜面</a:t>
            </a:r>
            <a:r>
              <a:rPr lang="en-US" altLang="zh-TW"/>
              <a:t>CSB”</a:t>
            </a:r>
            <a:r>
              <a:rPr lang="zh-TW" altLang="en-US"/>
              <a:t>主要的差異點在於：接觸面積，</a:t>
            </a:r>
            <a:endParaRPr lang="en-US" altLang="zh-TW"/>
          </a:p>
          <a:p>
            <a:r>
              <a:rPr lang="zh-TW" altLang="en-US"/>
              <a:t>所以，我們從研磨時的接觸面積方面來發想。</a:t>
            </a:r>
            <a:endParaRPr lang="en-US" altLang="zh-TW"/>
          </a:p>
          <a:p>
            <a:r>
              <a:rPr lang="zh-TW" altLang="en-US"/>
              <a:t>假設因為接觸面積的縮減，造成人員在施加下壓力時擔心不穩定，</a:t>
            </a:r>
            <a:endParaRPr lang="en-US" altLang="zh-TW"/>
          </a:p>
          <a:p>
            <a:r>
              <a:rPr lang="zh-TW" altLang="en-US"/>
              <a:t>所以降低下壓力，造成研磨效率低下。</a:t>
            </a:r>
            <a:endParaRPr lang="en-US" altLang="zh-TW"/>
          </a:p>
          <a:p>
            <a:r>
              <a:rPr lang="zh-TW" altLang="en-US"/>
              <a:t>因此，我們擬訂了一個方式，就是同時研磨兩枚斜面</a:t>
            </a:r>
            <a:r>
              <a:rPr lang="en-US" altLang="zh-TW"/>
              <a:t>CSB</a:t>
            </a:r>
            <a:r>
              <a:rPr lang="zh-TW" altLang="en-US"/>
              <a:t>，</a:t>
            </a:r>
            <a:endParaRPr lang="en-US" altLang="zh-TW"/>
          </a:p>
          <a:p>
            <a:r>
              <a:rPr lang="zh-TW" altLang="en-US"/>
              <a:t>同時研磨兩枚斜面</a:t>
            </a:r>
            <a:r>
              <a:rPr lang="en-US" altLang="zh-TW"/>
              <a:t>CSB</a:t>
            </a:r>
            <a:r>
              <a:rPr lang="zh-TW" altLang="en-US"/>
              <a:t>，可以解決研磨時不穩定的狀況，並同時提升研磨数量。</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我們接著進行了兩個斜面</a:t>
            </a:r>
            <a:r>
              <a:rPr lang="en-US" altLang="zh-TW"/>
              <a:t>CSB</a:t>
            </a:r>
            <a:r>
              <a:rPr lang="zh-TW" altLang="en-US"/>
              <a:t>同時研磨的確認。</a:t>
            </a:r>
            <a:endParaRPr lang="en-US" altLang="zh-TW"/>
          </a:p>
          <a:p>
            <a:r>
              <a:rPr lang="zh-TW" altLang="en-US"/>
              <a:t>確實如同探討時的推測，因為穩定度提升之外，研磨量也同時增加，</a:t>
            </a:r>
            <a:endParaRPr lang="en-US" altLang="zh-TW"/>
          </a:p>
          <a:p>
            <a:r>
              <a:rPr lang="zh-TW" altLang="en-US"/>
              <a:t>所以，研磨一個</a:t>
            </a:r>
            <a:r>
              <a:rPr lang="en-US" altLang="zh-TW"/>
              <a:t>Set</a:t>
            </a:r>
            <a:r>
              <a:rPr lang="zh-TW" altLang="en-US"/>
              <a:t>的時間，從原本的</a:t>
            </a:r>
            <a:r>
              <a:rPr lang="en-US" altLang="zh-TW"/>
              <a:t>4</a:t>
            </a:r>
            <a:r>
              <a:rPr lang="zh-TW" altLang="en-US"/>
              <a:t>個小時，下降到了</a:t>
            </a:r>
            <a:r>
              <a:rPr lang="en-US" altLang="zh-TW"/>
              <a:t>1.78</a:t>
            </a:r>
            <a:r>
              <a:rPr lang="zh-TW" altLang="en-US"/>
              <a:t>小時，共削減</a:t>
            </a:r>
            <a:r>
              <a:rPr lang="en-US" altLang="zh-TW"/>
              <a:t>56%</a:t>
            </a:r>
            <a:r>
              <a:rPr lang="zh-TW" altLang="en-US"/>
              <a:t>。</a:t>
            </a:r>
            <a:endParaRPr lang="en-US" altLang="zh-TW"/>
          </a:p>
          <a:p>
            <a:r>
              <a:rPr lang="zh-TW" altLang="en-US"/>
              <a:t>研磨時間很順利的在第一次對策後，就達到了目標，</a:t>
            </a:r>
            <a:endParaRPr lang="en-US" altLang="zh-TW"/>
          </a:p>
          <a:p>
            <a:r>
              <a:rPr lang="zh-TW" altLang="en-US"/>
              <a:t>那麼研磨後的精度又是如何呢？</a:t>
            </a:r>
            <a:endParaRPr lang="en-US" altLang="zh-TW"/>
          </a:p>
          <a:p>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確認兩個斜面</a:t>
            </a:r>
            <a:r>
              <a:rPr lang="en-US" altLang="zh-TW"/>
              <a:t>CSB</a:t>
            </a:r>
            <a:r>
              <a:rPr lang="zh-TW" altLang="en-US"/>
              <a:t>同時研磨的狀況，</a:t>
            </a:r>
            <a:endParaRPr lang="en-US" altLang="zh-TW"/>
          </a:p>
          <a:p>
            <a:r>
              <a:rPr lang="zh-TW" altLang="en-US"/>
              <a:t>我們發現精度雖然有良化傾向，可是距離目標仍還有很大的差距。</a:t>
            </a:r>
            <a:endParaRPr lang="en-US" altLang="zh-TW"/>
          </a:p>
          <a:p>
            <a:r>
              <a:rPr lang="zh-TW" altLang="en-US"/>
              <a:t>對此，同仁一起討論出兩項可以對應人為因素的對策：第一、使用電動工具，第二、製作研磨輔助支架。</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今日簡報的內容會依照四個目錄的順序，</a:t>
            </a:r>
            <a:endParaRPr lang="en-US" altLang="zh-TW"/>
          </a:p>
          <a:p>
            <a:r>
              <a:rPr lang="zh-TW" altLang="en-US"/>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使用電動砂紙機進行研磨的主要想法是：藉由電動砂紙機的重量，來降低手部施加的壓力，也就是降低人為因素的干擾。</a:t>
            </a:r>
            <a:endParaRPr lang="en-US" altLang="zh-TW"/>
          </a:p>
          <a:p>
            <a:r>
              <a:rPr lang="zh-TW" altLang="en-US"/>
              <a:t>那麼就接著確認使用電動砂紙機的成效吧！</a:t>
            </a:r>
            <a:endParaRPr lang="en-US" altLang="zh-TW"/>
          </a:p>
          <a:p>
            <a:r>
              <a:rPr lang="zh-TW" altLang="en-US"/>
              <a:t>可以從圖表中看到，加上了電動工具的輔助，確實可以讓精度更加良化。</a:t>
            </a:r>
            <a:endParaRPr lang="en-US" altLang="zh-TW"/>
          </a:p>
          <a:p>
            <a:r>
              <a:rPr lang="zh-TW" altLang="en-US"/>
              <a:t>只是同時在整備的時間，卻也伴隨著增加了一個小時。</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電動砂紙機測試，以及輔助支架的做成是同時進行的，</a:t>
            </a:r>
            <a:endParaRPr lang="en-US" altLang="zh-TW"/>
          </a:p>
          <a:p>
            <a:r>
              <a:rPr lang="zh-TW" altLang="en-US"/>
              <a:t>而輔助支架主要是用來將人為因素降至更低的工具。</a:t>
            </a:r>
            <a:endParaRPr lang="en-US" altLang="zh-TW"/>
          </a:p>
          <a:p>
            <a:r>
              <a:rPr lang="zh-TW" altLang="en-US"/>
              <a:t>在準備使用 機械技術課 的銑床來製作輔助支架時，同仁突然有了一個新的想法。</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同仁發現到，其實銑床同時具備了電動工具的效率，以及輔助支架的穩定性。</a:t>
            </a:r>
            <a:endParaRPr lang="en-US" altLang="zh-TW"/>
          </a:p>
          <a:p>
            <a:r>
              <a:rPr lang="zh-TW" altLang="en-US"/>
              <a:t>因此，提出使用 銑床 進行斜面</a:t>
            </a:r>
            <a:r>
              <a:rPr lang="en-US" altLang="zh-TW"/>
              <a:t>CSB</a:t>
            </a:r>
            <a:r>
              <a:rPr lang="zh-TW" altLang="en-US"/>
              <a:t>研磨的想法。</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22</a:t>
            </a:fld>
            <a:endParaRPr lang="zh-TW" altLang="en-US"/>
          </a:p>
        </p:txBody>
      </p:sp>
    </p:spTree>
    <p:extLst>
      <p:ext uri="{BB962C8B-B14F-4D97-AF65-F5344CB8AC3E}">
        <p14:creationId xmlns:p14="http://schemas.microsoft.com/office/powerpoint/2010/main" val="1624514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向 機械技術課 借用銑床來進行測試，測時結果大為驚人。</a:t>
            </a:r>
            <a:endParaRPr lang="en-US" altLang="zh-TW"/>
          </a:p>
          <a:p>
            <a:r>
              <a:rPr lang="zh-TW" altLang="en-US"/>
              <a:t>一枚斜面</a:t>
            </a:r>
            <a:r>
              <a:rPr lang="en-US" altLang="zh-TW"/>
              <a:t>CSB</a:t>
            </a:r>
            <a:r>
              <a:rPr lang="zh-TW" altLang="en-US"/>
              <a:t>研磨的時間，只需要 </a:t>
            </a:r>
            <a:r>
              <a:rPr lang="en-US" altLang="zh-TW"/>
              <a:t>30</a:t>
            </a:r>
            <a:r>
              <a:rPr lang="zh-TW" altLang="en-US"/>
              <a:t> 秒，而且精度誤差也完全控制在 </a:t>
            </a:r>
            <a:r>
              <a:rPr lang="en-US" altLang="zh-TW"/>
              <a:t>0.1mm </a:t>
            </a:r>
            <a:r>
              <a:rPr lang="zh-TW" altLang="en-US"/>
              <a:t>以內。</a:t>
            </a:r>
            <a:endParaRPr lang="en-US" altLang="zh-TW"/>
          </a:p>
          <a:p>
            <a:r>
              <a:rPr lang="zh-TW" altLang="en-US"/>
              <a:t>可是，機械技術課 的銑床使用頻度高，因此，還是需要自行購入銑床，並同時挑戰自主加工。</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23</a:t>
            </a:fld>
            <a:endParaRPr lang="zh-TW" altLang="en-US"/>
          </a:p>
        </p:txBody>
      </p:sp>
    </p:spTree>
    <p:extLst>
      <p:ext uri="{BB962C8B-B14F-4D97-AF65-F5344CB8AC3E}">
        <p14:creationId xmlns:p14="http://schemas.microsoft.com/office/powerpoint/2010/main" val="154580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我們先使用原有的檯鋸，將通常</a:t>
            </a:r>
            <a:r>
              <a:rPr lang="en-US" altLang="zh-TW"/>
              <a:t>CSB</a:t>
            </a:r>
            <a:r>
              <a:rPr lang="zh-TW" altLang="en-US"/>
              <a:t>的中古品切出斜面，</a:t>
            </a:r>
            <a:endParaRPr lang="en-US" altLang="zh-TW"/>
          </a:p>
          <a:p>
            <a:r>
              <a:rPr lang="zh-TW" altLang="en-US"/>
              <a:t>再使用新購入的銑床進行上方斜角的平面加工，並做成標準手順書。</a:t>
            </a:r>
            <a:endParaRPr lang="en-US" altLang="zh-TW"/>
          </a:p>
          <a:p>
            <a:r>
              <a:rPr lang="zh-TW" altLang="en-US"/>
              <a:t>藉由以上步驟，我們一步一步完成斜面</a:t>
            </a:r>
            <a:r>
              <a:rPr lang="en-US" altLang="zh-TW"/>
              <a:t>CSB</a:t>
            </a:r>
            <a:r>
              <a:rPr lang="zh-TW" altLang="en-US"/>
              <a:t>自主加工的挑戰。</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24</a:t>
            </a:fld>
            <a:endParaRPr lang="zh-TW" altLang="en-US"/>
          </a:p>
        </p:txBody>
      </p:sp>
    </p:spTree>
    <p:extLst>
      <p:ext uri="{BB962C8B-B14F-4D97-AF65-F5344CB8AC3E}">
        <p14:creationId xmlns:p14="http://schemas.microsoft.com/office/powerpoint/2010/main" val="379128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最後來檢視整體的成效，以及未來的展望。</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25</a:t>
            </a:fld>
            <a:endParaRPr lang="zh-TW" altLang="en-US"/>
          </a:p>
        </p:txBody>
      </p:sp>
    </p:spTree>
    <p:extLst>
      <p:ext uri="{BB962C8B-B14F-4D97-AF65-F5344CB8AC3E}">
        <p14:creationId xmlns:p14="http://schemas.microsoft.com/office/powerpoint/2010/main" val="211720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我們先看到勞力負荷削減目標達成的狀況，</a:t>
            </a:r>
            <a:endParaRPr lang="en-US" altLang="zh-TW"/>
          </a:p>
          <a:p>
            <a:r>
              <a:rPr lang="zh-TW" altLang="en-US"/>
              <a:t>第一次的對策，雖然可以達成目標，可是在改善精度對策後，卻又增加了作業負荷。</a:t>
            </a:r>
            <a:endParaRPr lang="en-US" altLang="zh-TW"/>
          </a:p>
          <a:p>
            <a:r>
              <a:rPr lang="zh-TW" altLang="en-US"/>
              <a:t>最終在導入銑床機之後，作業負荷大幅的削減了 </a:t>
            </a:r>
            <a:r>
              <a:rPr lang="en-US" altLang="zh-TW"/>
              <a:t>92.5%</a:t>
            </a:r>
            <a:r>
              <a:rPr lang="zh-TW" altLang="en-US"/>
              <a:t>。</a:t>
            </a:r>
            <a:endParaRPr lang="en-US" altLang="zh-TW"/>
          </a:p>
          <a:p>
            <a:r>
              <a:rPr lang="zh-TW" altLang="en-US"/>
              <a:t>除此之外，也能改善長期作業姿勢可能帶來的傷害。</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26</a:t>
            </a:fld>
            <a:endParaRPr lang="zh-TW" altLang="en-US"/>
          </a:p>
        </p:txBody>
      </p:sp>
    </p:spTree>
    <p:extLst>
      <p:ext uri="{BB962C8B-B14F-4D97-AF65-F5344CB8AC3E}">
        <p14:creationId xmlns:p14="http://schemas.microsoft.com/office/powerpoint/2010/main" val="397927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接著看到精度改善目標達成的狀況。</a:t>
            </a:r>
            <a:endParaRPr lang="en-US" altLang="zh-TW"/>
          </a:p>
          <a:p>
            <a:r>
              <a:rPr lang="zh-TW" altLang="en-US"/>
              <a:t>在勞力負荷對策以及針對精度改善對策後，雖然都有良化傾向，不過始終無法達成目標。</a:t>
            </a:r>
            <a:endParaRPr lang="en-US" altLang="zh-TW"/>
          </a:p>
          <a:p>
            <a:r>
              <a:rPr lang="zh-TW" altLang="en-US"/>
              <a:t>導入銑床機之後，才能在大幅減少作業時間之下，又將精度誤差縮減 </a:t>
            </a:r>
            <a:r>
              <a:rPr lang="en-US" altLang="zh-TW"/>
              <a:t>67%</a:t>
            </a:r>
            <a:r>
              <a:rPr lang="zh-TW" altLang="en-US"/>
              <a:t>，並可以避免人因錯誤。</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27</a:t>
            </a:fld>
            <a:endParaRPr lang="zh-TW" altLang="en-US"/>
          </a:p>
        </p:txBody>
      </p:sp>
    </p:spTree>
    <p:extLst>
      <p:ext uri="{BB962C8B-B14F-4D97-AF65-F5344CB8AC3E}">
        <p14:creationId xmlns:p14="http://schemas.microsoft.com/office/powerpoint/2010/main" val="63487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然後就是挑戰自主加工的項目了。</a:t>
            </a:r>
            <a:endParaRPr lang="en-US" altLang="zh-TW"/>
          </a:p>
          <a:p>
            <a:r>
              <a:rPr lang="zh-TW" altLang="en-US"/>
              <a:t>在前兩項對策中，靈光一閃而帶來的銑床機，完全補上了自主加工最後的一塊拼圖。</a:t>
            </a:r>
            <a:endParaRPr lang="en-US" altLang="zh-TW"/>
          </a:p>
          <a:p>
            <a:r>
              <a:rPr lang="zh-TW" altLang="en-US"/>
              <a:t>而購入銑床機的費用，單是一座窯爐就可以在</a:t>
            </a:r>
            <a:r>
              <a:rPr lang="en-US" altLang="zh-TW"/>
              <a:t>3.3</a:t>
            </a:r>
            <a:r>
              <a:rPr lang="zh-TW" altLang="en-US"/>
              <a:t>個月完全回收，</a:t>
            </a:r>
            <a:endParaRPr lang="en-US" altLang="zh-TW"/>
          </a:p>
          <a:p>
            <a:r>
              <a:rPr lang="zh-TW" altLang="en-US"/>
              <a:t>回收後的一年，並可以為一座窯爐節省約 </a:t>
            </a:r>
            <a:r>
              <a:rPr lang="en-US" altLang="zh-TW"/>
              <a:t>58</a:t>
            </a:r>
            <a:r>
              <a:rPr lang="zh-TW" altLang="en-US"/>
              <a:t> 萬元。</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28</a:t>
            </a:fld>
            <a:endParaRPr lang="zh-TW" altLang="en-US"/>
          </a:p>
        </p:txBody>
      </p:sp>
    </p:spTree>
    <p:extLst>
      <p:ext uri="{BB962C8B-B14F-4D97-AF65-F5344CB8AC3E}">
        <p14:creationId xmlns:p14="http://schemas.microsoft.com/office/powerpoint/2010/main" val="296074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最後總結的部分，我們這次的改善活動，除了兩個問題得到了大幅的改善之外，</a:t>
            </a:r>
            <a:endParaRPr lang="en-US" altLang="zh-TW"/>
          </a:p>
          <a:p>
            <a:r>
              <a:rPr lang="zh-TW" altLang="en-US"/>
              <a:t>同時也完成了現地化的挑戰任務。</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29</a:t>
            </a:fld>
            <a:endParaRPr lang="zh-TW" altLang="en-US"/>
          </a:p>
        </p:txBody>
      </p:sp>
    </p:spTree>
    <p:extLst>
      <p:ext uri="{BB962C8B-B14F-4D97-AF65-F5344CB8AC3E}">
        <p14:creationId xmlns:p14="http://schemas.microsoft.com/office/powerpoint/2010/main" val="96679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首先，簡單為大家講解窯爐工程，並為大家說明什麼是</a:t>
            </a:r>
            <a:r>
              <a:rPr lang="en-US" altLang="zh-TW"/>
              <a:t>CSB</a:t>
            </a:r>
            <a:r>
              <a:rPr lang="zh-TW" altLang="en-US"/>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而在“</a:t>
            </a:r>
            <a:r>
              <a:rPr lang="en-US" altLang="zh-TW"/>
              <a:t>Sustainability</a:t>
            </a:r>
            <a:r>
              <a:rPr lang="zh-TW" altLang="en-US"/>
              <a:t>－</a:t>
            </a:r>
            <a:r>
              <a:rPr lang="en-US" altLang="zh-TW"/>
              <a:t>10”</a:t>
            </a:r>
            <a:r>
              <a:rPr lang="zh-TW" altLang="en-US"/>
              <a:t>的三個課題，也都確實的達成。</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30</a:t>
            </a:fld>
            <a:endParaRPr lang="zh-TW" altLang="en-US"/>
          </a:p>
        </p:txBody>
      </p:sp>
    </p:spTree>
    <p:extLst>
      <p:ext uri="{BB962C8B-B14F-4D97-AF65-F5344CB8AC3E}">
        <p14:creationId xmlns:p14="http://schemas.microsoft.com/office/powerpoint/2010/main" val="234184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以上報告，謝謝各位的聆聽。</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31</a:t>
            </a:fld>
            <a:endParaRPr lang="zh-TW" altLang="en-US"/>
          </a:p>
        </p:txBody>
      </p:sp>
    </p:spTree>
    <p:extLst>
      <p:ext uri="{BB962C8B-B14F-4D97-AF65-F5344CB8AC3E}">
        <p14:creationId xmlns:p14="http://schemas.microsoft.com/office/powerpoint/2010/main" val="203941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原料從窯爐投入口投入，經窯爐熔解原料，再經過清澄區段進入到</a:t>
            </a:r>
            <a:r>
              <a:rPr lang="en-US" altLang="zh-TW"/>
              <a:t>Bath</a:t>
            </a:r>
            <a:r>
              <a:rPr lang="zh-TW" altLang="en-US"/>
              <a:t>，而</a:t>
            </a:r>
            <a:r>
              <a:rPr lang="en-US" altLang="zh-TW"/>
              <a:t>Bath</a:t>
            </a:r>
            <a:r>
              <a:rPr lang="zh-TW" altLang="en-US"/>
              <a:t>也就是玻璃素板成型的區域，然後會經過</a:t>
            </a:r>
            <a:r>
              <a:rPr lang="en-US" altLang="zh-TW"/>
              <a:t>Lehr</a:t>
            </a:r>
            <a:r>
              <a:rPr lang="zh-TW" altLang="en-US"/>
              <a:t>區段，進行玻璃素板溫度的徐冷，然後進入到包裝區。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而這次我們要進行改善的問題点位置，就再</a:t>
            </a:r>
            <a:r>
              <a:rPr lang="en-US" altLang="zh-TW"/>
              <a:t>Bath</a:t>
            </a:r>
            <a:r>
              <a:rPr lang="zh-TW" altLang="en-US"/>
              <a:t>與</a:t>
            </a:r>
            <a:r>
              <a:rPr lang="en-US" altLang="zh-TW"/>
              <a:t>Lehr</a:t>
            </a:r>
            <a:r>
              <a:rPr lang="zh-TW" altLang="en-US"/>
              <a:t>的交接處中，內部的部品：</a:t>
            </a:r>
            <a:r>
              <a:rPr lang="en-US" altLang="zh-TW"/>
              <a:t>Carbon Seal Block</a:t>
            </a:r>
            <a:r>
              <a:rPr lang="zh-TW" altLang="en-US"/>
              <a:t>，簡稱</a:t>
            </a:r>
            <a:r>
              <a:rPr lang="en-US" altLang="zh-TW"/>
              <a:t>CSB</a:t>
            </a:r>
            <a:r>
              <a:rPr lang="zh-TW" altLang="en-US"/>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a:t>
            </a:r>
            <a:r>
              <a:rPr lang="en-US" altLang="zh-TW"/>
              <a:t>CSB</a:t>
            </a:r>
            <a:r>
              <a:rPr lang="zh-TW" altLang="en-US"/>
              <a:t>的功能主要是設置在</a:t>
            </a:r>
            <a:r>
              <a:rPr lang="en-US" altLang="zh-TW"/>
              <a:t>Lift Out Roll</a:t>
            </a:r>
            <a:r>
              <a:rPr lang="zh-TW" altLang="en-US"/>
              <a:t>下方，維持</a:t>
            </a:r>
            <a:r>
              <a:rPr lang="en-US" altLang="zh-TW"/>
              <a:t>Roll</a:t>
            </a:r>
            <a:r>
              <a:rPr lang="zh-TW" altLang="en-US"/>
              <a:t>的清潔。</a:t>
            </a:r>
            <a:endParaRPr lang="en-US" altLang="zh-TW"/>
          </a:p>
          <a:p>
            <a:r>
              <a:rPr lang="zh-TW" altLang="en-US"/>
              <a:t>每一隻</a:t>
            </a:r>
            <a:r>
              <a:rPr lang="en-US" altLang="zh-TW"/>
              <a:t>Lift Out Roll</a:t>
            </a:r>
            <a:r>
              <a:rPr lang="zh-TW" altLang="en-US"/>
              <a:t>下方各設置的一組</a:t>
            </a:r>
            <a:r>
              <a:rPr lang="en-US" altLang="zh-TW"/>
              <a:t>CSB</a:t>
            </a:r>
            <a:r>
              <a:rPr lang="zh-TW" altLang="en-US"/>
              <a:t>，一組</a:t>
            </a:r>
            <a:r>
              <a:rPr lang="en-US" altLang="zh-TW"/>
              <a:t>CSB</a:t>
            </a:r>
            <a:r>
              <a:rPr lang="zh-TW" altLang="en-US"/>
              <a:t>由 </a:t>
            </a:r>
            <a:r>
              <a:rPr lang="en-US" altLang="zh-TW"/>
              <a:t>11</a:t>
            </a:r>
            <a:r>
              <a:rPr lang="zh-TW" altLang="en-US"/>
              <a:t> 枚組成。</a:t>
            </a:r>
            <a:endParaRPr lang="en-US" altLang="zh-TW"/>
          </a:p>
          <a:p>
            <a:r>
              <a:rPr lang="zh-TW" altLang="en-US"/>
              <a:t>畫面中右圖，是窯爐工程中使用的“通常</a:t>
            </a:r>
            <a:r>
              <a:rPr lang="en-US" altLang="zh-TW"/>
              <a:t>CSB</a:t>
            </a:r>
            <a:r>
              <a:rPr lang="zh-TW" altLang="en-US"/>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然而，</a:t>
            </a:r>
            <a:r>
              <a:rPr lang="en-US" altLang="zh-TW"/>
              <a:t>CF</a:t>
            </a:r>
            <a:r>
              <a:rPr lang="zh-TW" altLang="en-US"/>
              <a:t>窯在</a:t>
            </a:r>
            <a:r>
              <a:rPr lang="en-US" altLang="zh-TW"/>
              <a:t>2022</a:t>
            </a:r>
            <a:r>
              <a:rPr lang="zh-TW" altLang="en-US"/>
              <a:t>年因上游刮傷起因的</a:t>
            </a:r>
            <a:r>
              <a:rPr lang="en-US" altLang="zh-TW"/>
              <a:t>DV</a:t>
            </a:r>
            <a:r>
              <a:rPr lang="zh-TW" altLang="en-US"/>
              <a:t>阻害率大幅的提升，</a:t>
            </a:r>
            <a:endParaRPr lang="en-US" altLang="zh-TW"/>
          </a:p>
          <a:p>
            <a:r>
              <a:rPr lang="zh-TW" altLang="en-US"/>
              <a:t>因此，導入了斜面</a:t>
            </a:r>
            <a:r>
              <a:rPr lang="en-US" altLang="zh-TW"/>
              <a:t>CSB</a:t>
            </a:r>
            <a:r>
              <a:rPr lang="zh-TW" altLang="en-US"/>
              <a:t>來進行對應。</a:t>
            </a:r>
            <a:endParaRPr lang="en-US" altLang="zh-TW"/>
          </a:p>
          <a:p>
            <a:r>
              <a:rPr lang="zh-TW" altLang="en-US"/>
              <a:t>斜面</a:t>
            </a:r>
            <a:r>
              <a:rPr lang="en-US" altLang="zh-TW"/>
              <a:t>CSB</a:t>
            </a:r>
            <a:r>
              <a:rPr lang="zh-TW" altLang="en-US"/>
              <a:t>與通常</a:t>
            </a:r>
            <a:r>
              <a:rPr lang="en-US" altLang="zh-TW"/>
              <a:t>CSB</a:t>
            </a:r>
            <a:r>
              <a:rPr lang="zh-TW" altLang="en-US"/>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那麼，這其中的問題点出在哪裡呢？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a:solidFill>
                  <a:srgbClr val="FF0000"/>
                </a:solidFill>
                <a:latin typeface="Microsoft YaHei" panose="020B0503020204020204" pitchFamily="34" charset="-122"/>
                <a:ea typeface="Microsoft YaHei" panose="020B0503020204020204" pitchFamily="34" charset="-122"/>
              </a:rPr>
              <a:t>Internal </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Use</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 Only</a:t>
            </a:r>
            <a:endParaRPr lang="zh-TW" altLang="en-US" sz="1200" b="1">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a:solidFill>
                  <a:srgbClr val="FF0000"/>
                </a:solidFill>
                <a:latin typeface="Microsoft YaHei" panose="020B0503020204020204" pitchFamily="34" charset="-122"/>
                <a:ea typeface="Microsoft YaHei" panose="020B0503020204020204" pitchFamily="34" charset="-122"/>
              </a:rPr>
              <a:t>Internal </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Use</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 Only</a:t>
            </a:r>
            <a:endParaRPr lang="zh-TW" altLang="en-US" sz="1200" b="1">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0.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11.wdp"/><Relationship Id="rId11" Type="http://schemas.microsoft.com/office/2007/relationships/hdphoto" Target="../media/hdphoto9.wdp"/><Relationship Id="rId5" Type="http://schemas.openxmlformats.org/officeDocument/2006/relationships/image" Target="../media/image72.png"/><Relationship Id="rId10" Type="http://schemas.openxmlformats.org/officeDocument/2006/relationships/image" Target="../media/image56.png"/><Relationship Id="rId4" Type="http://schemas.openxmlformats.org/officeDocument/2006/relationships/image" Target="../media/image31.svg"/><Relationship Id="rId9"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9.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1.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72.png"/><Relationship Id="rId7" Type="http://schemas.microsoft.com/office/2007/relationships/hdphoto" Target="../media/hdphoto7.wdp"/><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63.png"/><Relationship Id="rId4" Type="http://schemas.microsoft.com/office/2007/relationships/hdphoto" Target="../media/hdphoto11.wdp"/><Relationship Id="rId9" Type="http://schemas.openxmlformats.org/officeDocument/2006/relationships/image" Target="../media/image76.png"/><Relationship Id="rId14"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7.wdp"/><Relationship Id="rId12"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image" Target="../media/image81.svg"/><Relationship Id="rId9" Type="http://schemas.microsoft.com/office/2007/relationships/hdphoto" Target="../media/hdphoto8.wdp"/><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3.svg"/><Relationship Id="rId3" Type="http://schemas.openxmlformats.org/officeDocument/2006/relationships/image" Target="../media/image52.png"/><Relationship Id="rId7" Type="http://schemas.openxmlformats.org/officeDocument/2006/relationships/image" Target="../media/image55.jpeg"/><Relationship Id="rId12" Type="http://schemas.openxmlformats.org/officeDocument/2006/relationships/image" Target="../media/image92.png"/><Relationship Id="rId2" Type="http://schemas.openxmlformats.org/officeDocument/2006/relationships/notesSlide" Target="../notesSlides/notesSlide26.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45.jpeg"/><Relationship Id="rId15" Type="http://schemas.microsoft.com/office/2007/relationships/hdphoto" Target="../media/hdphoto13.wdp"/><Relationship Id="rId10" Type="http://schemas.openxmlformats.org/officeDocument/2006/relationships/image" Target="../media/image61.png"/><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jpeg"/><Relationship Id="rId18" Type="http://schemas.openxmlformats.org/officeDocument/2006/relationships/image" Target="../media/image95.png"/><Relationship Id="rId3" Type="http://schemas.openxmlformats.org/officeDocument/2006/relationships/image" Target="../media/image96.png"/><Relationship Id="rId7" Type="http://schemas.openxmlformats.org/officeDocument/2006/relationships/image" Target="../media/image73.png"/><Relationship Id="rId12" Type="http://schemas.openxmlformats.org/officeDocument/2006/relationships/image" Target="../media/image54.png"/><Relationship Id="rId17" Type="http://schemas.microsoft.com/office/2007/relationships/hdphoto" Target="../media/hdphoto13.wdp"/><Relationship Id="rId2" Type="http://schemas.openxmlformats.org/officeDocument/2006/relationships/notesSlide" Target="../notesSlides/notesSlide27.xml"/><Relationship Id="rId16" Type="http://schemas.openxmlformats.org/officeDocument/2006/relationships/image" Target="../media/image94.png"/><Relationship Id="rId1" Type="http://schemas.openxmlformats.org/officeDocument/2006/relationships/slideLayout" Target="../slideLayouts/slideLayout3.xml"/><Relationship Id="rId6" Type="http://schemas.microsoft.com/office/2007/relationships/hdphoto" Target="../media/hdphoto11.wdp"/><Relationship Id="rId11" Type="http://schemas.openxmlformats.org/officeDocument/2006/relationships/image" Target="../media/image31.svg"/><Relationship Id="rId5" Type="http://schemas.openxmlformats.org/officeDocument/2006/relationships/image" Target="../media/image72.png"/><Relationship Id="rId15" Type="http://schemas.microsoft.com/office/2007/relationships/hdphoto" Target="../media/hdphoto9.wdp"/><Relationship Id="rId10" Type="http://schemas.openxmlformats.org/officeDocument/2006/relationships/image" Target="../media/image30.png"/><Relationship Id="rId4" Type="http://schemas.openxmlformats.org/officeDocument/2006/relationships/image" Target="../media/image43.jpeg"/><Relationship Id="rId9" Type="http://schemas.openxmlformats.org/officeDocument/2006/relationships/image" Target="../media/image75.svg"/><Relationship Id="rId1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8.png"/><Relationship Id="rId3" Type="http://schemas.openxmlformats.org/officeDocument/2006/relationships/image" Target="../media/image37.png"/><Relationship Id="rId7" Type="http://schemas.openxmlformats.org/officeDocument/2006/relationships/image" Target="../media/image49.svg"/><Relationship Id="rId12"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95.png"/><Relationship Id="rId5" Type="http://schemas.openxmlformats.org/officeDocument/2006/relationships/image" Target="../media/image97.jpe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a:solidFill>
                  <a:schemeClr val="tx2"/>
                </a:solidFill>
                <a:latin typeface="+mj-ea"/>
                <a:ea typeface="+mj-ea"/>
              </a:rPr>
              <a:t>CSB</a:t>
            </a:r>
            <a:r>
              <a:rPr lang="ja-JP" altLang="en-US" sz="4800" b="1">
                <a:solidFill>
                  <a:schemeClr val="tx2"/>
                </a:solidFill>
                <a:latin typeface="+mj-ea"/>
                <a:ea typeface="+mj-ea"/>
              </a:rPr>
              <a:t>の加工現地化実現</a:t>
            </a:r>
            <a:endParaRPr lang="zh-CN" altLang="en-US" sz="4800" b="1">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a:solidFill>
                  <a:srgbClr val="0563C1"/>
                </a:solidFill>
                <a:latin typeface="+mj-ea"/>
                <a:ea typeface="+mj-ea"/>
              </a:rPr>
              <a:t>報告者</a:t>
            </a:r>
            <a:r>
              <a:rPr lang="zh-CN" altLang="en-US" sz="2400" b="1">
                <a:solidFill>
                  <a:srgbClr val="0563C1"/>
                </a:solidFill>
                <a:latin typeface="+mj-ea"/>
                <a:ea typeface="+mj-ea"/>
              </a:rPr>
              <a:t>：</a:t>
            </a:r>
            <a:r>
              <a:rPr lang="zh-TW" altLang="en-US" sz="2400" b="1">
                <a:solidFill>
                  <a:srgbClr val="0563C1"/>
                </a:solidFill>
                <a:latin typeface="+mj-ea"/>
                <a:ea typeface="+mj-ea"/>
              </a:rPr>
              <a:t>游題陽</a:t>
            </a:r>
            <a:endParaRPr lang="zh-CN" altLang="en-US" sz="2400" b="1">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a:solidFill>
                  <a:srgbClr val="0563C1"/>
                </a:solidFill>
                <a:latin typeface="+mj-ea"/>
                <a:ea typeface="+mj-ea"/>
              </a:rPr>
              <a:t>ADT</a:t>
            </a:r>
            <a:r>
              <a:rPr lang="zh-TW" altLang="en-US" sz="2400" b="1">
                <a:solidFill>
                  <a:srgbClr val="0563C1"/>
                </a:solidFill>
                <a:latin typeface="+mj-ea"/>
                <a:ea typeface="+mj-ea"/>
              </a:rPr>
              <a:t> 製造</a:t>
            </a:r>
            <a:r>
              <a:rPr lang="ja-JP" altLang="en-US" sz="2400" b="1">
                <a:solidFill>
                  <a:srgbClr val="0563C1"/>
                </a:solidFill>
                <a:latin typeface="+mj-ea"/>
                <a:ea typeface="+mj-ea"/>
              </a:rPr>
              <a:t>一部</a:t>
            </a:r>
            <a:r>
              <a:rPr lang="en-US" altLang="ja-JP" sz="2400" b="1">
                <a:solidFill>
                  <a:srgbClr val="0563C1"/>
                </a:solidFill>
                <a:latin typeface="+mj-ea"/>
                <a:ea typeface="+mj-ea"/>
              </a:rPr>
              <a:t>-</a:t>
            </a:r>
            <a:r>
              <a:rPr lang="ja-JP" altLang="en-US" sz="2400" b="1">
                <a:solidFill>
                  <a:srgbClr val="0563C1"/>
                </a:solidFill>
                <a:latin typeface="+mj-ea"/>
                <a:ea typeface="+mj-ea"/>
              </a:rPr>
              <a:t>素材二課</a:t>
            </a:r>
            <a:endParaRPr lang="zh-CN" altLang="en-US" sz="2400" b="1">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a:solidFill>
                    <a:srgbClr val="003192"/>
                  </a:solidFill>
                  <a:effectLst>
                    <a:outerShdw blurRad="12700" dist="38100" dir="2700000" algn="tl" rotWithShape="0">
                      <a:schemeClr val="bg1">
                        <a:alpha val="80000"/>
                      </a:schemeClr>
                    </a:outerShdw>
                  </a:effectLst>
                  <a:latin typeface="+mj-ea"/>
                  <a:ea typeface="+mj-ea"/>
                </a:rPr>
                <a:t>20</a:t>
              </a:r>
              <a:r>
                <a:rPr lang="en-US" altLang="zh-TW" sz="9600" b="1">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a:solidFill>
                  <a:srgbClr val="003192"/>
                </a:solidFill>
                <a:latin typeface="+mj-ea"/>
                <a:ea typeface="+mj-ea"/>
              </a:rPr>
              <a:t>STAY in FRONT</a:t>
            </a:r>
            <a:r>
              <a:rPr lang="en-US" altLang="zh-CN" sz="4400" b="1">
                <a:latin typeface="+mj-ea"/>
                <a:ea typeface="+mj-ea"/>
              </a:rPr>
              <a:t> </a:t>
            </a:r>
            <a:r>
              <a:rPr lang="en-US" altLang="zh-CN" sz="4400" b="1">
                <a:solidFill>
                  <a:srgbClr val="00B050"/>
                </a:solidFill>
                <a:latin typeface="+mj-ea"/>
                <a:ea typeface="+mj-ea"/>
              </a:rPr>
              <a:t>with </a:t>
            </a:r>
            <a:r>
              <a:rPr lang="en-US" altLang="zh-CN" sz="4800" b="1">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通常</a:t>
            </a:r>
            <a:r>
              <a:rPr lang="en-US" altLang="zh-TW" sz="3200" b="1">
                <a:solidFill>
                  <a:srgbClr val="033160"/>
                </a:solidFill>
                <a:latin typeface="+mj-ea"/>
                <a:ea typeface="+mj-ea"/>
              </a:rPr>
              <a:t>C.S.B.</a:t>
            </a:r>
            <a:r>
              <a:rPr lang="zh-TW" altLang="en-US" sz="3200" b="1">
                <a:solidFill>
                  <a:srgbClr val="033160"/>
                </a:solidFill>
                <a:latin typeface="+mj-ea"/>
                <a:ea typeface="+mj-ea"/>
              </a:rPr>
              <a:t> </a:t>
            </a:r>
            <a:r>
              <a:rPr lang="en-US" altLang="zh-TW" sz="3200" b="1">
                <a:solidFill>
                  <a:srgbClr val="033160"/>
                </a:solidFill>
                <a:latin typeface="+mj-ea"/>
                <a:ea typeface="+mj-ea"/>
              </a:rPr>
              <a:t>&amp;</a:t>
            </a:r>
            <a:r>
              <a:rPr lang="zh-TW" altLang="en-US" sz="3200" b="1">
                <a:solidFill>
                  <a:srgbClr val="033160"/>
                </a:solidFill>
                <a:latin typeface="+mj-ea"/>
                <a:ea typeface="+mj-ea"/>
              </a:rPr>
              <a:t> 斜</a:t>
            </a:r>
            <a:r>
              <a:rPr lang="ja-JP" altLang="en-US" sz="3200" b="1">
                <a:solidFill>
                  <a:srgbClr val="033160"/>
                </a:solidFill>
                <a:latin typeface="+mj-ea"/>
                <a:ea typeface="+mj-ea"/>
              </a:rPr>
              <a:t>め</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5699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a:solidFill>
                  <a:schemeClr val="tx1"/>
                </a:solidFill>
                <a:latin typeface="+mj-ea"/>
                <a:ea typeface="+mj-ea"/>
              </a:rPr>
              <a:t>C.S.B.</a:t>
            </a:r>
            <a:r>
              <a:rPr lang="zh-TW" altLang="en-US" sz="3200" b="1">
                <a:solidFill>
                  <a:schemeClr val="tx1"/>
                </a:solidFill>
                <a:latin typeface="+mj-ea"/>
                <a:ea typeface="+mj-ea"/>
              </a:rPr>
              <a:t>現状：</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6583687" y="2719538"/>
            <a:ext cx="501130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通常</a:t>
            </a:r>
            <a:r>
              <a:rPr lang="en-US" altLang="ja-JP" sz="2000" b="1">
                <a:solidFill>
                  <a:schemeClr val="tx1"/>
                </a:solidFill>
                <a:latin typeface="+mj-ea"/>
                <a:ea typeface="+mj-ea"/>
              </a:rPr>
              <a:t>C.S.B.</a:t>
            </a:r>
            <a:r>
              <a:rPr lang="ja-JP" altLang="en-US" sz="2000" b="1">
                <a:solidFill>
                  <a:schemeClr val="tx1"/>
                </a:solidFill>
                <a:latin typeface="+mj-ea"/>
                <a:ea typeface="+mj-ea"/>
              </a:rPr>
              <a:t>は研磨すれば再利用可能になる</a:t>
            </a:r>
            <a:endParaRPr lang="zh-TW" altLang="en-US" sz="2000" b="1">
              <a:solidFill>
                <a:schemeClr val="tx1"/>
              </a:solidFill>
              <a:latin typeface="+mj-ea"/>
              <a:ea typeface="+mj-ea"/>
            </a:endParaRP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700" b="1">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サンドペーパーを</a:t>
              </a:r>
              <a:endParaRPr lang="en-US" altLang="ja-JP" sz="2000" b="1">
                <a:solidFill>
                  <a:schemeClr val="tx1"/>
                </a:solidFill>
                <a:latin typeface="+mj-ea"/>
                <a:ea typeface="+mj-ea"/>
              </a:endParaRPr>
            </a:p>
            <a:p>
              <a:r>
                <a:rPr lang="ja-JP" altLang="en-US" sz="2000" b="1">
                  <a:solidFill>
                    <a:schemeClr val="tx1"/>
                  </a:solidFill>
                  <a:latin typeface="+mj-ea"/>
                  <a:ea typeface="+mj-ea"/>
                </a:rPr>
                <a:t>使用して研磨します</a:t>
              </a:r>
              <a:endParaRPr lang="zh-TW" altLang="en-US" sz="2000" b="1">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新   品</a:t>
            </a:r>
            <a:endParaRPr lang="en-US" altLang="zh-TW" sz="2000" b="1">
              <a:solidFill>
                <a:schemeClr val="tx1"/>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新   品</a:t>
              </a:r>
              <a:endParaRPr lang="en-US" altLang="zh-TW" sz="2000" b="1">
                <a:solidFill>
                  <a:schemeClr val="tx1"/>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使用後</a:t>
            </a:r>
            <a:endParaRPr lang="en-US" altLang="zh-TW" sz="2400" b="1">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a:solidFill>
                  <a:schemeClr val="tx1"/>
                </a:solidFill>
                <a:latin typeface="+mj-ea"/>
                <a:ea typeface="+mj-ea"/>
              </a:rPr>
              <a:t>中古品場外加工</a:t>
            </a:r>
            <a:r>
              <a:rPr lang="en-US" altLang="zh-TW" b="1">
                <a:solidFill>
                  <a:schemeClr val="tx1"/>
                </a:solidFill>
                <a:latin typeface="+mj-ea"/>
                <a:ea typeface="+mj-ea"/>
              </a:rPr>
              <a:t>(</a:t>
            </a:r>
            <a:r>
              <a:rPr lang="zh-TW" altLang="en-US" b="1">
                <a:solidFill>
                  <a:schemeClr val="tx1"/>
                </a:solidFill>
                <a:latin typeface="+mj-ea"/>
                <a:ea typeface="+mj-ea"/>
              </a:rPr>
              <a:t>外注</a:t>
            </a:r>
            <a:r>
              <a:rPr lang="en-US" altLang="zh-TW" b="1">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a:solidFill>
                  <a:srgbClr val="FF5C33"/>
                </a:solidFill>
                <a:latin typeface="+mj-ea"/>
                <a:ea typeface="+mj-ea"/>
              </a:rPr>
              <a:t>外注費</a:t>
            </a:r>
            <a:endParaRPr lang="en-US" altLang="zh-TW" sz="2000" b="1">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使用後</a:t>
            </a:r>
            <a:endParaRPr lang="en-US" altLang="zh-TW" sz="2400" b="1">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サンドペーパーを</a:t>
                </a:r>
                <a:endParaRPr lang="en-US" altLang="ja-JP" sz="2000" b="1">
                  <a:solidFill>
                    <a:schemeClr val="tx1"/>
                  </a:solidFill>
                  <a:latin typeface="+mj-ea"/>
                  <a:ea typeface="+mj-ea"/>
                </a:endParaRPr>
              </a:p>
              <a:p>
                <a:r>
                  <a:rPr lang="ja-JP" altLang="en-US" sz="2000" b="1">
                    <a:solidFill>
                      <a:schemeClr val="tx1"/>
                    </a:solidFill>
                    <a:latin typeface="+mj-ea"/>
                    <a:ea typeface="+mj-ea"/>
                  </a:rPr>
                  <a:t>使用して研磨します</a:t>
                </a:r>
                <a:endParaRPr lang="zh-TW" altLang="en-US" sz="2000" b="1">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chemeClr val="tx1"/>
                </a:solidFill>
                <a:latin typeface="+mj-ea"/>
                <a:ea typeface="+mj-ea"/>
              </a:rPr>
              <a:t>自力整備</a:t>
            </a:r>
            <a:r>
              <a:rPr lang="zh-TW" altLang="en-US" b="1">
                <a:solidFill>
                  <a:srgbClr val="044A91"/>
                </a:solidFill>
                <a:latin typeface="+mj-ea"/>
                <a:ea typeface="+mj-ea"/>
              </a:rPr>
              <a:t>精度誤差</a:t>
            </a:r>
            <a:r>
              <a:rPr lang="zh-TW" altLang="en-US" b="1">
                <a:solidFill>
                  <a:schemeClr val="tx1"/>
                </a:solidFill>
                <a:latin typeface="+mj-ea"/>
                <a:ea typeface="+mj-ea"/>
              </a:rPr>
              <a:t> </a:t>
            </a:r>
            <a:r>
              <a:rPr lang="en-US" altLang="zh-TW" b="1">
                <a:solidFill>
                  <a:schemeClr val="accent1">
                    <a:lumMod val="75000"/>
                  </a:schemeClr>
                </a:solidFill>
                <a:latin typeface="+mj-ea"/>
                <a:ea typeface="+mj-ea"/>
              </a:rPr>
              <a:t>±0.1mm</a:t>
            </a:r>
            <a:endParaRPr lang="zh-TW" altLang="en-US" b="1">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227597" y="4986122"/>
            <a:ext cx="4447051"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斜め</a:t>
            </a:r>
            <a:r>
              <a:rPr lang="en-US" altLang="ja-JP" sz="2000" b="1">
                <a:solidFill>
                  <a:schemeClr val="tx1"/>
                </a:solidFill>
                <a:latin typeface="+mj-ea"/>
                <a:ea typeface="+mj-ea"/>
              </a:rPr>
              <a:t>C.S.B.</a:t>
            </a:r>
            <a:r>
              <a:rPr lang="ja-JP" altLang="en-US" sz="2000" b="1">
                <a:solidFill>
                  <a:schemeClr val="tx1"/>
                </a:solidFill>
                <a:latin typeface="+mj-ea"/>
                <a:ea typeface="+mj-ea"/>
              </a:rPr>
              <a:t>研磨して再利用</a:t>
            </a:r>
            <a:endParaRPr lang="en-US" altLang="ja-JP" sz="2000" b="1">
              <a:solidFill>
                <a:schemeClr val="tx1"/>
              </a:solidFill>
              <a:latin typeface="+mj-ea"/>
              <a:ea typeface="+mj-ea"/>
            </a:endParaRPr>
          </a:p>
          <a:p>
            <a:r>
              <a:rPr lang="ja-JP" altLang="en-US" sz="2000" b="1">
                <a:solidFill>
                  <a:schemeClr val="tx1"/>
                </a:solidFill>
                <a:latin typeface="+mj-ea"/>
                <a:ea typeface="+mj-ea"/>
              </a:rPr>
              <a:t>可能となるが精度の</a:t>
            </a:r>
            <a:r>
              <a:rPr lang="ja-JP" altLang="en-US" sz="2000" b="1">
                <a:solidFill>
                  <a:srgbClr val="FF0000"/>
                </a:solidFill>
                <a:latin typeface="+mj-ea"/>
                <a:ea typeface="+mj-ea"/>
              </a:rPr>
              <a:t>誤差が</a:t>
            </a:r>
            <a:r>
              <a:rPr lang="en-US" altLang="ja-JP" sz="2000" b="1">
                <a:solidFill>
                  <a:srgbClr val="FF0000"/>
                </a:solidFill>
                <a:latin typeface="+mj-ea"/>
                <a:ea typeface="+mj-ea"/>
              </a:rPr>
              <a:t>3</a:t>
            </a:r>
            <a:r>
              <a:rPr lang="ja-JP" altLang="en-US" sz="2000" b="1">
                <a:solidFill>
                  <a:srgbClr val="FF0000"/>
                </a:solidFill>
                <a:latin typeface="+mj-ea"/>
                <a:ea typeface="+mj-ea"/>
              </a:rPr>
              <a:t>倍広がる</a:t>
            </a:r>
            <a:endParaRPr lang="zh-TW" altLang="en-US" sz="2000" b="1">
              <a:solidFill>
                <a:srgbClr val="FF0000"/>
              </a:solidFill>
              <a:latin typeface="+mj-ea"/>
              <a:ea typeface="+mj-ea"/>
            </a:endParaRP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chemeClr val="tx1"/>
                </a:solidFill>
                <a:latin typeface="+mj-ea"/>
                <a:ea typeface="+mj-ea"/>
              </a:rPr>
              <a:t>自力整備</a:t>
            </a:r>
            <a:r>
              <a:rPr lang="zh-TW" altLang="en-US" b="1">
                <a:solidFill>
                  <a:srgbClr val="FF0000"/>
                </a:solidFill>
                <a:latin typeface="+mj-ea"/>
                <a:ea typeface="+mj-ea"/>
              </a:rPr>
              <a:t>精度誤差 </a:t>
            </a:r>
            <a:r>
              <a:rPr lang="en-US" altLang="zh-TW" b="1">
                <a:solidFill>
                  <a:srgbClr val="FF0000"/>
                </a:solidFill>
                <a:latin typeface="+mj-ea"/>
                <a:ea typeface="+mj-ea"/>
              </a:rPr>
              <a:t>±0.3mm</a:t>
            </a:r>
            <a:endParaRPr lang="zh-TW" altLang="en-US" b="1">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a:solidFill>
                  <a:srgbClr val="FF5C33"/>
                </a:solidFill>
                <a:latin typeface="+mj-ea"/>
                <a:ea typeface="+mj-ea"/>
              </a:rPr>
              <a:t>1100</a:t>
            </a:r>
            <a:r>
              <a:rPr lang="en-US" altLang="zh-TW" sz="1500" b="1">
                <a:solidFill>
                  <a:srgbClr val="FF5C33"/>
                </a:solidFill>
                <a:latin typeface="+mj-ea"/>
                <a:ea typeface="+mj-ea"/>
              </a:rPr>
              <a:t> </a:t>
            </a:r>
            <a:r>
              <a:rPr lang="en-US" altLang="zh-TW" sz="1300" b="1">
                <a:solidFill>
                  <a:srgbClr val="FF5C33"/>
                </a:solidFill>
                <a:latin typeface="+mj-ea"/>
                <a:ea typeface="+mj-ea"/>
              </a:rPr>
              <a:t>NTD/</a:t>
            </a:r>
            <a:r>
              <a:rPr lang="zh-TW" altLang="en-US" sz="1300" b="1">
                <a:solidFill>
                  <a:srgbClr val="FF5C33"/>
                </a:solidFill>
                <a:latin typeface="+mj-ea"/>
                <a:ea typeface="+mj-ea"/>
              </a:rPr>
              <a:t>枚</a:t>
            </a:r>
            <a:endParaRPr lang="en-US" altLang="zh-TW" sz="1300" b="1">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874075" y="6190382"/>
            <a:ext cx="1044388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精度の誤差が広がるのが直さないといけない問題である</a:t>
            </a:r>
            <a:endParaRPr lang="zh-TW" altLang="en-US" sz="3200" b="1">
              <a:solidFill>
                <a:schemeClr val="bg1"/>
              </a:solidFill>
              <a:latin typeface="+mj-ea"/>
              <a:ea typeface="+mj-ea"/>
            </a:endParaRP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問題 </a:t>
            </a:r>
            <a:r>
              <a:rPr lang="en-US" altLang="zh-TW" sz="3200" b="1">
                <a:solidFill>
                  <a:srgbClr val="033160"/>
                </a:solidFill>
                <a:latin typeface="+mj-ea"/>
                <a:ea typeface="+mj-ea"/>
              </a:rPr>
              <a:t>&amp; </a:t>
            </a:r>
            <a:r>
              <a:rPr lang="zh-TW" altLang="en-US" sz="3200" b="1">
                <a:solidFill>
                  <a:srgbClr val="033160"/>
                </a:solidFill>
                <a:latin typeface="+mj-ea"/>
                <a:ea typeface="+mj-ea"/>
              </a:rPr>
              <a:t>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4</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endParaRPr lang="en-US" altLang="zh-TW" b="1">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±0.10</a:t>
            </a:r>
            <a:r>
              <a:rPr lang="zh-TW" altLang="en-US" sz="2800" b="1">
                <a:solidFill>
                  <a:schemeClr val="tx1"/>
                </a:solidFill>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a:t>
            </a:r>
            <a:r>
              <a:rPr lang="en-US" altLang="zh-TW" sz="2800" b="1">
                <a:solidFill>
                  <a:srgbClr val="FF0000"/>
                </a:solidFill>
                <a:effectLst>
                  <a:outerShdw blurRad="25400" dist="38100" dir="2700000" algn="tl" rotWithShape="0">
                    <a:prstClr val="black">
                      <a:alpha val="60000"/>
                    </a:prstClr>
                  </a:outerShdw>
                </a:effectLst>
                <a:latin typeface="+mj-ea"/>
                <a:ea typeface="+mj-ea"/>
              </a:rPr>
              <a:t>0.30</a:t>
            </a:r>
            <a:r>
              <a:rPr lang="zh-TW" altLang="en-US" sz="2800" b="1">
                <a:solidFill>
                  <a:srgbClr val="FF0000"/>
                </a:solidFill>
                <a:effectLst>
                  <a:outerShdw blurRad="25400" dist="38100" dir="2700000" algn="tl" rotWithShape="0">
                    <a:prstClr val="black">
                      <a:alpha val="60000"/>
                    </a:prstClr>
                  </a:outerShdw>
                </a:effectLst>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整備後の精度</a:t>
            </a:r>
            <a:endParaRPr lang="zh-TW" altLang="en-US" sz="2000" b="1">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a:solidFill>
                  <a:schemeClr val="tx1">
                    <a:lumMod val="50000"/>
                    <a:lumOff val="50000"/>
                  </a:schemeClr>
                </a:solidFill>
                <a:latin typeface="+mj-ea"/>
                <a:ea typeface="+mj-ea"/>
              </a:rPr>
              <a:t>計測器具：</a:t>
            </a:r>
            <a:r>
              <a:rPr lang="ja-JP" altLang="en-US" sz="1600" b="1">
                <a:solidFill>
                  <a:schemeClr val="tx1">
                    <a:lumMod val="50000"/>
                    <a:lumOff val="50000"/>
                  </a:schemeClr>
                </a:solidFill>
                <a:latin typeface="+mj-ea"/>
                <a:ea typeface="+mj-ea"/>
              </a:rPr>
              <a:t>ノギス</a:t>
            </a:r>
            <a:endParaRPr lang="zh-TW" altLang="en-US" b="1">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chemeClr val="tx1">
                    <a:lumMod val="50000"/>
                    <a:lumOff val="50000"/>
                  </a:schemeClr>
                </a:solidFill>
                <a:latin typeface="+mj-ea"/>
                <a:ea typeface="+mj-ea"/>
              </a:rPr>
              <a:t>方法 </a:t>
            </a:r>
            <a:r>
              <a:rPr lang="en-US" altLang="ja-JP" sz="1600" b="1">
                <a:solidFill>
                  <a:schemeClr val="tx1">
                    <a:lumMod val="50000"/>
                    <a:lumOff val="50000"/>
                  </a:schemeClr>
                </a:solidFill>
                <a:latin typeface="+mj-ea"/>
                <a:ea typeface="+mj-ea"/>
              </a:rPr>
              <a:t>: 1</a:t>
            </a:r>
            <a:r>
              <a:rPr lang="ja-JP" altLang="en-US" sz="1600" b="1">
                <a:solidFill>
                  <a:schemeClr val="tx1">
                    <a:lumMod val="50000"/>
                    <a:lumOff val="50000"/>
                  </a:schemeClr>
                </a:solidFill>
                <a:latin typeface="+mj-ea"/>
                <a:ea typeface="+mj-ea"/>
              </a:rPr>
              <a:t>枚</a:t>
            </a:r>
            <a:r>
              <a:rPr lang="en-US" altLang="ja-JP" sz="1600" b="1">
                <a:solidFill>
                  <a:schemeClr val="tx1">
                    <a:lumMod val="50000"/>
                    <a:lumOff val="50000"/>
                  </a:schemeClr>
                </a:solidFill>
                <a:latin typeface="+mj-ea"/>
                <a:ea typeface="+mj-ea"/>
              </a:rPr>
              <a:t>3</a:t>
            </a:r>
            <a:r>
              <a:rPr lang="ja-JP" altLang="en-US" sz="1600" b="1">
                <a:solidFill>
                  <a:schemeClr val="tx1">
                    <a:lumMod val="50000"/>
                    <a:lumOff val="50000"/>
                  </a:schemeClr>
                </a:solidFill>
                <a:latin typeface="+mj-ea"/>
                <a:ea typeface="+mj-ea"/>
              </a:rPr>
              <a:t>点の最大値</a:t>
            </a:r>
            <a:endParaRPr lang="zh-TW" altLang="en-US" b="1">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X</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11=33</a:t>
            </a:r>
            <a:r>
              <a:rPr lang="zh-TW" altLang="en-US" sz="1600" b="1">
                <a:solidFill>
                  <a:schemeClr val="tx1">
                    <a:lumMod val="50000"/>
                    <a:lumOff val="50000"/>
                  </a:schemeClr>
                </a:solidFill>
                <a:latin typeface="+mj-ea"/>
                <a:ea typeface="+mj-ea"/>
              </a:rPr>
              <a:t>枚</a:t>
            </a:r>
            <a:endParaRPr lang="zh-TW" altLang="en-US" b="1">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本</a:t>
            </a:r>
            <a:r>
              <a:rPr lang="en-US" altLang="zh-TW" sz="1600" b="1">
                <a:solidFill>
                  <a:schemeClr val="tx1">
                    <a:lumMod val="50000"/>
                    <a:lumOff val="50000"/>
                  </a:schemeClr>
                </a:solidFill>
                <a:latin typeface="+mj-ea"/>
                <a:ea typeface="+mj-ea"/>
              </a:rPr>
              <a:t>L.O.R.</a:t>
            </a:r>
            <a:r>
              <a:rPr lang="ja-JP" altLang="en-US" sz="1600" b="1">
                <a:solidFill>
                  <a:schemeClr val="tx1">
                    <a:lumMod val="50000"/>
                    <a:lumOff val="50000"/>
                  </a:schemeClr>
                </a:solidFill>
                <a:latin typeface="+mj-ea"/>
                <a:ea typeface="+mj-ea"/>
              </a:rPr>
              <a:t>の</a:t>
            </a:r>
            <a:r>
              <a:rPr lang="zh-TW" altLang="en-US" sz="1600" b="1">
                <a:solidFill>
                  <a:schemeClr val="tx1">
                    <a:lumMod val="50000"/>
                    <a:lumOff val="50000"/>
                  </a:schemeClr>
                </a:solidFill>
                <a:latin typeface="+mj-ea"/>
                <a:ea typeface="+mj-ea"/>
              </a:rPr>
              <a:t>使用量</a:t>
            </a:r>
            <a:endParaRPr lang="zh-TW" altLang="en-US" b="1">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2120 </a:t>
            </a:r>
            <a:r>
              <a:rPr lang="en-US" altLang="zh-TW" sz="2000" b="1">
                <a:solidFill>
                  <a:schemeClr val="tx1"/>
                </a:solidFill>
                <a:latin typeface="+mj-ea"/>
                <a:ea typeface="+mj-ea"/>
              </a:rPr>
              <a:t>NTD/</a:t>
            </a:r>
            <a:r>
              <a:rPr lang="zh-TW" altLang="en-US" sz="2000" b="1">
                <a:solidFill>
                  <a:schemeClr val="tx1"/>
                </a:solidFill>
                <a:latin typeface="+mj-ea"/>
                <a:ea typeface="+mj-ea"/>
              </a:rPr>
              <a:t>枚</a:t>
            </a:r>
            <a:endParaRPr lang="zh-TW" altLang="en-US" sz="2800" b="1">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1100</a:t>
            </a:r>
            <a:r>
              <a:rPr lang="en-US" altLang="zh-TW" sz="2800" b="1">
                <a:solidFill>
                  <a:schemeClr val="tx1"/>
                </a:solidFill>
                <a:latin typeface="+mj-ea"/>
                <a:ea typeface="+mj-ea"/>
              </a:rPr>
              <a:t> </a:t>
            </a:r>
            <a:r>
              <a:rPr lang="en-US" altLang="zh-TW" sz="2000" b="1">
                <a:solidFill>
                  <a:schemeClr val="tx1"/>
                </a:solidFill>
                <a:latin typeface="+mj-ea"/>
                <a:ea typeface="+mj-ea"/>
              </a:rPr>
              <a:t>NTD/</a:t>
            </a:r>
            <a:r>
              <a:rPr lang="zh-TW" altLang="en-US" sz="2000" b="1">
                <a:solidFill>
                  <a:schemeClr val="tx1"/>
                </a:solidFill>
                <a:latin typeface="+mj-ea"/>
                <a:ea typeface="+mj-ea"/>
              </a:rPr>
              <a:t>枚</a:t>
            </a:r>
            <a:endParaRPr lang="zh-TW" altLang="en-US" sz="2800" b="1">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斜</a:t>
            </a:r>
            <a:r>
              <a:rPr lang="ja-JP" altLang="en-US" sz="2000" b="1">
                <a:solidFill>
                  <a:schemeClr val="tx1"/>
                </a:solidFill>
                <a:latin typeface="+mj-ea"/>
                <a:ea typeface="+mj-ea"/>
              </a:rPr>
              <a:t>め</a:t>
            </a:r>
            <a:r>
              <a:rPr lang="en-US" altLang="zh-TW" sz="2000" b="1">
                <a:solidFill>
                  <a:schemeClr val="tx1"/>
                </a:solidFill>
                <a:latin typeface="+mj-ea"/>
                <a:ea typeface="+mj-ea"/>
              </a:rPr>
              <a:t>CSB</a:t>
            </a:r>
            <a:r>
              <a:rPr lang="zh-TW" altLang="en-US" sz="2000" b="1">
                <a:solidFill>
                  <a:schemeClr val="tx1"/>
                </a:solidFill>
                <a:latin typeface="+mj-ea"/>
                <a:ea typeface="+mj-ea"/>
              </a:rPr>
              <a:t>単価</a:t>
            </a:r>
            <a:endParaRPr lang="en-US" altLang="zh-TW" sz="2000" b="1">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a:solidFill>
                  <a:schemeClr val="tx1"/>
                </a:solidFill>
                <a:latin typeface="+mj-ea"/>
                <a:ea typeface="+mj-ea"/>
              </a:rPr>
              <a:t>5</a:t>
            </a:r>
            <a:r>
              <a:rPr lang="ja-JP" altLang="en-US" sz="2800" b="1">
                <a:solidFill>
                  <a:schemeClr val="tx1"/>
                </a:solidFill>
                <a:latin typeface="+mj-ea"/>
                <a:ea typeface="+mj-ea"/>
              </a:rPr>
              <a:t>ヶ</a:t>
            </a:r>
            <a:r>
              <a:rPr lang="zh-TW" altLang="en-US" sz="2800" b="1">
                <a:solidFill>
                  <a:schemeClr val="tx1"/>
                </a:solidFill>
                <a:latin typeface="+mj-ea"/>
                <a:ea typeface="+mj-ea"/>
              </a:rPr>
              <a:t>月</a:t>
            </a:r>
            <a:endParaRPr lang="zh-TW" altLang="en-US" sz="2200" b="1">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20</a:t>
            </a:r>
            <a:r>
              <a:rPr lang="zh-TW" altLang="en-US" sz="2800" b="1">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納期</a:t>
            </a:r>
            <a:endParaRPr lang="en-US" altLang="zh-TW" sz="2000" b="1">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700" b="1">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pPr algn="r"/>
              <a:r>
                <a:rPr lang="en-US" altLang="zh-TW" sz="2000" b="1">
                  <a:solidFill>
                    <a:schemeClr val="tx1"/>
                  </a:solidFill>
                  <a:latin typeface="+mj-ea"/>
                  <a:ea typeface="+mj-ea"/>
                </a:rPr>
                <a:t>48%</a:t>
              </a:r>
              <a:endParaRPr lang="zh-TW" altLang="en-US" b="1">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a:ln>
                    <a:solidFill>
                      <a:schemeClr val="tx1"/>
                    </a:solidFill>
                  </a:ln>
                  <a:solidFill>
                    <a:schemeClr val="tx1"/>
                  </a:solidFill>
                  <a:latin typeface="+mj-ea"/>
                  <a:ea typeface="+mj-ea"/>
                </a:rPr>
                <a:t>チャレンジ</a:t>
              </a:r>
              <a:endParaRPr lang="zh-TW" altLang="en-US" sz="2200" b="1">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563C1"/>
                </a:solidFill>
                <a:latin typeface="+mj-ea"/>
                <a:ea typeface="+mj-ea"/>
              </a:rPr>
              <a:t>サンドペーパー研磨</a:t>
            </a:r>
            <a:endParaRPr lang="zh-TW" altLang="en-US" sz="2400" b="1">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FF5C33"/>
                </a:solidFill>
                <a:latin typeface="+mj-ea"/>
                <a:ea typeface="+mj-ea"/>
              </a:rPr>
              <a:t>斜</a:t>
            </a:r>
            <a:r>
              <a:rPr lang="ja-JP" altLang="en-US" sz="2000" b="1">
                <a:solidFill>
                  <a:srgbClr val="FF5C33"/>
                </a:solidFill>
                <a:latin typeface="+mj-ea"/>
                <a:ea typeface="+mj-ea"/>
              </a:rPr>
              <a:t>め</a:t>
            </a:r>
            <a:r>
              <a:rPr lang="en-US" altLang="zh-TW" sz="2000" b="1">
                <a:solidFill>
                  <a:srgbClr val="FF5C33"/>
                </a:solidFill>
                <a:latin typeface="+mj-ea"/>
                <a:ea typeface="+mj-ea"/>
              </a:rPr>
              <a:t>CSB</a:t>
            </a:r>
            <a:r>
              <a:rPr lang="ja-JP" altLang="en-US" sz="2000" b="1">
                <a:solidFill>
                  <a:srgbClr val="FF5C33"/>
                </a:solidFill>
                <a:latin typeface="+mj-ea"/>
                <a:ea typeface="+mj-ea"/>
              </a:rPr>
              <a:t>の</a:t>
            </a:r>
            <a:r>
              <a:rPr lang="zh-TW" altLang="en-US" sz="2000" b="1">
                <a:solidFill>
                  <a:srgbClr val="FF5C33"/>
                </a:solidFill>
                <a:latin typeface="+mj-ea"/>
                <a:ea typeface="+mj-ea"/>
              </a:rPr>
              <a:t>関連対応</a:t>
            </a:r>
            <a:endParaRPr lang="zh-TW" altLang="en-US" sz="2400" b="1">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chemeClr val="tx1"/>
                  </a:solidFill>
                  <a:latin typeface="+mj-ea"/>
                  <a:ea typeface="+mj-ea"/>
                </a:rPr>
                <a:t>問題点</a:t>
              </a:r>
              <a:endParaRPr lang="zh-TW" altLang="en-US" sz="2400" b="1">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作業負荷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精度誤差</a:t>
            </a:r>
            <a:endParaRPr lang="zh-TW" altLang="en-US" sz="2000" b="1">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技術問題</a:t>
              </a:r>
              <a:endParaRPr lang="zh-TW" altLang="en-US" sz="2000" b="1">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労働問題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a:latin typeface="Microsoft YaHei" panose="020B0503020204020204" pitchFamily="34" charset="-122"/>
                <a:ea typeface="Microsoft YaHei" panose="020B0503020204020204" pitchFamily="34" charset="-122"/>
              </a:rPr>
              <a:t>削減を</a:t>
            </a:r>
            <a:endParaRPr lang="en-US" altLang="ja-JP" sz="2400" b="1">
              <a:latin typeface="Microsoft YaHei" panose="020B0503020204020204" pitchFamily="34" charset="-122"/>
              <a:ea typeface="Microsoft YaHei" panose="020B0503020204020204" pitchFamily="34" charset="-122"/>
            </a:endParaRPr>
          </a:p>
          <a:p>
            <a:pPr algn="ctr"/>
            <a:r>
              <a:rPr lang="ja-JP" altLang="en-US" sz="2400" b="1">
                <a:latin typeface="Microsoft YaHei" panose="020B0503020204020204" pitchFamily="34" charset="-122"/>
                <a:ea typeface="Microsoft YaHei" panose="020B0503020204020204" pitchFamily="34" charset="-122"/>
              </a:rPr>
              <a:t>継続する</a:t>
            </a:r>
            <a:endParaRPr lang="en-US" altLang="ja-JP" sz="2400" b="1">
              <a:latin typeface="Microsoft YaHei" panose="020B0503020204020204" pitchFamily="34" charset="-122"/>
              <a:ea typeface="Microsoft YaHei" panose="020B0503020204020204" pitchFamily="34" charset="-122"/>
            </a:endParaRPr>
          </a:p>
          <a:p>
            <a:pPr algn="ctr"/>
            <a:r>
              <a:rPr lang="zh-TW" altLang="en-US" sz="2800" b="1">
                <a:latin typeface="Microsoft YaHei" panose="020B0503020204020204" pitchFamily="34" charset="-122"/>
                <a:ea typeface="Microsoft YaHei" panose="020B0503020204020204" pitchFamily="34" charset="-122"/>
              </a:rPr>
              <a:t>  ？</a:t>
            </a:r>
            <a:endParaRPr lang="zh-CN" altLang="en-US" sz="2400" b="1">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a:latin typeface="Microsoft YaHei" panose="020B0503020204020204" pitchFamily="34" charset="-122"/>
                <a:ea typeface="Microsoft YaHei" panose="020B0503020204020204" pitchFamily="34" charset="-122"/>
              </a:rPr>
              <a:t>短縮を</a:t>
            </a:r>
            <a:endParaRPr lang="en-US" altLang="ja-JP" sz="2400" b="1">
              <a:latin typeface="Microsoft YaHei" panose="020B0503020204020204" pitchFamily="34" charset="-122"/>
              <a:ea typeface="Microsoft YaHei" panose="020B0503020204020204" pitchFamily="34" charset="-122"/>
            </a:endParaRPr>
          </a:p>
          <a:p>
            <a:pPr algn="ctr"/>
            <a:r>
              <a:rPr lang="ja-JP" altLang="en-US" sz="2400" b="1">
                <a:latin typeface="Microsoft YaHei" panose="020B0503020204020204" pitchFamily="34" charset="-122"/>
                <a:ea typeface="Microsoft YaHei" panose="020B0503020204020204" pitchFamily="34" charset="-122"/>
              </a:rPr>
              <a:t>継続する</a:t>
            </a:r>
            <a:endParaRPr lang="en-US" altLang="ja-JP" sz="2400" b="1">
              <a:latin typeface="Microsoft YaHei" panose="020B0503020204020204" pitchFamily="34" charset="-122"/>
              <a:ea typeface="Microsoft YaHei" panose="020B0503020204020204" pitchFamily="34" charset="-122"/>
            </a:endParaRPr>
          </a:p>
          <a:p>
            <a:pPr algn="ctr"/>
            <a:r>
              <a:rPr lang="zh-TW" altLang="en-US" sz="2800" b="1">
                <a:latin typeface="Microsoft YaHei" panose="020B0503020204020204" pitchFamily="34" charset="-122"/>
                <a:ea typeface="Microsoft YaHei" panose="020B0503020204020204" pitchFamily="34" charset="-122"/>
              </a:rPr>
              <a:t>  ？</a:t>
            </a:r>
            <a:endParaRPr lang="zh-CN" altLang="en-US" sz="2400" b="1">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2310368" y="6190382"/>
            <a:ext cx="757130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問題への取組の方向性？挑戦する目標</a:t>
            </a:r>
            <a:r>
              <a:rPr lang="zh-TW" altLang="en-US" sz="3200" b="1">
                <a:solidFill>
                  <a:schemeClr val="bg1"/>
                </a:solidFill>
                <a:latin typeface="+mj-ea"/>
                <a:ea typeface="+mj-ea"/>
              </a:rPr>
              <a:t>？</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6</a:t>
            </a:r>
            <a:endParaRPr lang="en-US" altLang="zh-CN">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NO.3</a:t>
            </a:r>
            <a:endParaRPr lang="en-US" altLang="zh-CN">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持続可能なエネルギーの供給</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エネルギー効率の向上</a:t>
            </a:r>
            <a:endParaRPr lang="zh-CN" altLang="en-US" sz="2000" b="1">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10</a:t>
            </a:r>
            <a:endParaRPr lang="en-US" altLang="zh-CN">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循環型社会構築への貢献</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天然資源の持続的な有効活用</a:t>
            </a:r>
            <a:endParaRPr lang="zh-CN" altLang="en-US" sz="2000" b="1">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電子</a:t>
            </a:r>
            <a:r>
              <a:rPr lang="en-US" altLang="ja-JP" sz="2000" b="1">
                <a:latin typeface="Microsoft YaHei" panose="020B0503020204020204" pitchFamily="34" charset="-122"/>
                <a:ea typeface="Microsoft YaHei" panose="020B0503020204020204" pitchFamily="34" charset="-122"/>
              </a:rPr>
              <a:t>C</a:t>
            </a:r>
            <a:r>
              <a:rPr lang="ja-JP" altLang="en-US" sz="2000" b="1">
                <a:latin typeface="Microsoft YaHei" panose="020B0503020204020204" pitchFamily="34" charset="-122"/>
                <a:ea typeface="Microsoft YaHei" panose="020B0503020204020204" pitchFamily="34" charset="-122"/>
              </a:rPr>
              <a:t>グループの雇用環境</a:t>
            </a:r>
            <a:r>
              <a:rPr lang="zh-TW" altLang="en-US"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働きがい</a:t>
            </a:r>
            <a:r>
              <a:rPr lang="en-US" altLang="ja-JP" sz="2000" b="1">
                <a:latin typeface="Microsoft YaHei" panose="020B0503020204020204" pitchFamily="34" charset="-122"/>
                <a:ea typeface="Microsoft YaHei" panose="020B0503020204020204" pitchFamily="34" charset="-122"/>
              </a:rPr>
              <a:t>(QOL)</a:t>
            </a:r>
            <a:r>
              <a:rPr lang="ja-JP" altLang="en-US" sz="2000" b="1">
                <a:latin typeface="Microsoft YaHei" panose="020B0503020204020204" pitchFamily="34" charset="-122"/>
                <a:ea typeface="Microsoft YaHei" panose="020B0503020204020204" pitchFamily="34" charset="-122"/>
              </a:rPr>
              <a:t>の改善</a:t>
            </a:r>
            <a:endParaRPr lang="zh-CN" altLang="en-US" sz="2000" b="1">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目標</a:t>
            </a:r>
            <a:r>
              <a:rPr lang="ja-JP" altLang="en-US" sz="3200" b="1">
                <a:solidFill>
                  <a:srgbClr val="033160"/>
                </a:solidFill>
                <a:latin typeface="+mj-ea"/>
                <a:ea typeface="+mj-ea"/>
              </a:rPr>
              <a:t>の</a:t>
            </a:r>
            <a:r>
              <a:rPr lang="zh-TW" altLang="en-US" sz="3200" b="1">
                <a:solidFill>
                  <a:srgbClr val="033160"/>
                </a:solidFill>
                <a:latin typeface="+mj-ea"/>
                <a:ea typeface="+mj-ea"/>
              </a:rPr>
              <a:t>設定 </a:t>
            </a:r>
            <a:r>
              <a:rPr lang="en-US" altLang="zh-TW" sz="3200" b="1">
                <a:solidFill>
                  <a:srgbClr val="033160"/>
                </a:solidFill>
                <a:latin typeface="+mj-ea"/>
                <a:ea typeface="+mj-ea"/>
              </a:rPr>
              <a:t>&amp;</a:t>
            </a:r>
            <a:r>
              <a:rPr lang="zh-TW" altLang="en-US" sz="3200" b="1">
                <a:solidFill>
                  <a:srgbClr val="033160"/>
                </a:solidFill>
                <a:latin typeface="+mj-ea"/>
                <a:ea typeface="+mj-ea"/>
              </a:rPr>
              <a:t> </a:t>
            </a:r>
            <a:r>
              <a:rPr lang="ja-JP" altLang="en-US" sz="3200" b="1">
                <a:solidFill>
                  <a:srgbClr val="033160"/>
                </a:solidFill>
                <a:latin typeface="+mj-ea"/>
                <a:ea typeface="+mj-ea"/>
              </a:rPr>
              <a:t>直面の課題</a:t>
            </a:r>
            <a:endParaRPr lang="zh-TW" altLang="en-US" sz="3200" b="1">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「守り」から「攻め」への姿勢の転換</a:t>
            </a:r>
            <a:endParaRPr lang="zh-TW" altLang="en-US" sz="3200" b="1">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0000FF"/>
                </a:solidFill>
                <a:effectLst>
                  <a:outerShdw blurRad="25400" dist="38100" dir="2700000" algn="tl" rotWithShape="0">
                    <a:prstClr val="black">
                      <a:alpha val="60000"/>
                    </a:prstClr>
                  </a:outerShdw>
                </a:effectLst>
                <a:latin typeface="+mj-ea"/>
                <a:ea typeface="+mj-ea"/>
              </a:rPr>
              <a:t>2</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endParaRPr lang="en-US" altLang="zh-TW" b="1">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整備後の精度</a:t>
            </a:r>
            <a:endParaRPr lang="zh-TW" altLang="en-US" sz="2000" b="1">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a:solidFill>
                  <a:schemeClr val="tx1">
                    <a:lumMod val="50000"/>
                    <a:lumOff val="50000"/>
                  </a:schemeClr>
                </a:solidFill>
                <a:latin typeface="+mj-ea"/>
                <a:ea typeface="+mj-ea"/>
              </a:rPr>
              <a:t>計測器具：</a:t>
            </a:r>
            <a:r>
              <a:rPr lang="ja-JP" altLang="en-US" sz="1600" b="1">
                <a:solidFill>
                  <a:schemeClr val="tx1">
                    <a:lumMod val="50000"/>
                    <a:lumOff val="50000"/>
                  </a:schemeClr>
                </a:solidFill>
                <a:latin typeface="+mj-ea"/>
                <a:ea typeface="+mj-ea"/>
              </a:rPr>
              <a:t>ノギス</a:t>
            </a:r>
            <a:endParaRPr lang="zh-TW" altLang="en-US" b="1">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chemeClr val="tx1">
                    <a:lumMod val="50000"/>
                    <a:lumOff val="50000"/>
                  </a:schemeClr>
                </a:solidFill>
                <a:latin typeface="+mj-ea"/>
                <a:ea typeface="+mj-ea"/>
              </a:rPr>
              <a:t>方法 </a:t>
            </a:r>
            <a:r>
              <a:rPr lang="en-US" altLang="ja-JP" sz="1600" b="1">
                <a:solidFill>
                  <a:schemeClr val="tx1">
                    <a:lumMod val="50000"/>
                    <a:lumOff val="50000"/>
                  </a:schemeClr>
                </a:solidFill>
                <a:latin typeface="+mj-ea"/>
                <a:ea typeface="+mj-ea"/>
              </a:rPr>
              <a:t>: 1</a:t>
            </a:r>
            <a:r>
              <a:rPr lang="ja-JP" altLang="en-US" sz="1600" b="1">
                <a:solidFill>
                  <a:schemeClr val="tx1">
                    <a:lumMod val="50000"/>
                    <a:lumOff val="50000"/>
                  </a:schemeClr>
                </a:solidFill>
                <a:latin typeface="+mj-ea"/>
                <a:ea typeface="+mj-ea"/>
              </a:rPr>
              <a:t>枚</a:t>
            </a:r>
            <a:r>
              <a:rPr lang="en-US" altLang="ja-JP" sz="1600" b="1">
                <a:solidFill>
                  <a:schemeClr val="tx1">
                    <a:lumMod val="50000"/>
                    <a:lumOff val="50000"/>
                  </a:schemeClr>
                </a:solidFill>
                <a:latin typeface="+mj-ea"/>
                <a:ea typeface="+mj-ea"/>
              </a:rPr>
              <a:t>3</a:t>
            </a:r>
            <a:r>
              <a:rPr lang="ja-JP" altLang="en-US" sz="1600" b="1">
                <a:solidFill>
                  <a:schemeClr val="tx1">
                    <a:lumMod val="50000"/>
                    <a:lumOff val="50000"/>
                  </a:schemeClr>
                </a:solidFill>
                <a:latin typeface="+mj-ea"/>
                <a:ea typeface="+mj-ea"/>
              </a:rPr>
              <a:t>点の最大値</a:t>
            </a:r>
            <a:endParaRPr lang="zh-TW" altLang="en-US" b="1">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X</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11=33</a:t>
            </a:r>
            <a:r>
              <a:rPr lang="zh-TW" altLang="en-US" sz="1600" b="1">
                <a:solidFill>
                  <a:schemeClr val="tx1">
                    <a:lumMod val="50000"/>
                    <a:lumOff val="50000"/>
                  </a:schemeClr>
                </a:solidFill>
                <a:latin typeface="+mj-ea"/>
                <a:ea typeface="+mj-ea"/>
              </a:rPr>
              <a:t>枚</a:t>
            </a:r>
            <a:endParaRPr lang="zh-TW" altLang="en-US" b="1">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本</a:t>
            </a:r>
            <a:r>
              <a:rPr lang="en-US" altLang="zh-TW" sz="1600" b="1">
                <a:solidFill>
                  <a:schemeClr val="tx1">
                    <a:lumMod val="50000"/>
                    <a:lumOff val="50000"/>
                  </a:schemeClr>
                </a:solidFill>
                <a:latin typeface="+mj-ea"/>
                <a:ea typeface="+mj-ea"/>
              </a:rPr>
              <a:t>L.O.R.</a:t>
            </a:r>
            <a:r>
              <a:rPr lang="ja-JP" altLang="en-US" sz="1600" b="1">
                <a:solidFill>
                  <a:schemeClr val="tx1">
                    <a:lumMod val="50000"/>
                    <a:lumOff val="50000"/>
                  </a:schemeClr>
                </a:solidFill>
                <a:latin typeface="+mj-ea"/>
                <a:ea typeface="+mj-ea"/>
              </a:rPr>
              <a:t>の</a:t>
            </a:r>
            <a:r>
              <a:rPr lang="zh-TW" altLang="en-US" sz="1600" b="1">
                <a:solidFill>
                  <a:schemeClr val="tx1">
                    <a:lumMod val="50000"/>
                    <a:lumOff val="50000"/>
                  </a:schemeClr>
                </a:solidFill>
                <a:latin typeface="+mj-ea"/>
                <a:ea typeface="+mj-ea"/>
              </a:rPr>
              <a:t>使用量</a:t>
            </a:r>
            <a:endParaRPr lang="zh-TW" altLang="en-US" b="1">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563C1"/>
                </a:solidFill>
                <a:latin typeface="+mj-ea"/>
                <a:ea typeface="+mj-ea"/>
              </a:rPr>
              <a:t>斜め</a:t>
            </a:r>
            <a:r>
              <a:rPr lang="en-US" altLang="ja-JP" sz="2000" b="1">
                <a:solidFill>
                  <a:srgbClr val="0563C1"/>
                </a:solidFill>
                <a:latin typeface="+mj-ea"/>
                <a:ea typeface="+mj-ea"/>
              </a:rPr>
              <a:t>C.S.B.</a:t>
            </a:r>
            <a:r>
              <a:rPr lang="ja-JP" altLang="en-US" sz="2000" b="1">
                <a:solidFill>
                  <a:srgbClr val="0563C1"/>
                </a:solidFill>
                <a:latin typeface="+mj-ea"/>
                <a:ea typeface="+mj-ea"/>
              </a:rPr>
              <a:t>のサンドペーパー研磨</a:t>
            </a:r>
            <a:endParaRPr lang="zh-TW" altLang="en-US" sz="2400" b="1">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a:t>
            </a:r>
            <a:r>
              <a:rPr lang="en-US" altLang="zh-TW" sz="2800" b="1">
                <a:solidFill>
                  <a:srgbClr val="0000FF"/>
                </a:solidFill>
                <a:effectLst>
                  <a:outerShdw blurRad="25400" dist="38100" dir="2700000" algn="tl" rotWithShape="0">
                    <a:prstClr val="black">
                      <a:alpha val="60000"/>
                    </a:prstClr>
                  </a:outerShdw>
                </a:effectLst>
                <a:latin typeface="+mj-ea"/>
                <a:ea typeface="+mj-ea"/>
              </a:rPr>
              <a:t>0.10</a:t>
            </a:r>
            <a:r>
              <a:rPr lang="zh-TW" altLang="en-US" sz="2800" b="1">
                <a:solidFill>
                  <a:srgbClr val="FF0000"/>
                </a:solidFill>
                <a:effectLst>
                  <a:outerShdw blurRad="25400" dist="38100" dir="2700000" algn="tl" rotWithShape="0">
                    <a:prstClr val="black">
                      <a:alpha val="60000"/>
                    </a:prstClr>
                  </a:outerShdw>
                </a:effectLst>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斜</a:t>
            </a:r>
            <a:r>
              <a:rPr lang="ja-JP" altLang="en-US" sz="2000" b="1">
                <a:solidFill>
                  <a:schemeClr val="tx1"/>
                </a:solidFill>
                <a:latin typeface="+mj-ea"/>
                <a:ea typeface="+mj-ea"/>
              </a:rPr>
              <a:t>め</a:t>
            </a:r>
            <a:r>
              <a:rPr lang="en-US" altLang="zh-TW" sz="2000" b="1">
                <a:solidFill>
                  <a:schemeClr val="tx1"/>
                </a:solidFill>
                <a:latin typeface="+mj-ea"/>
                <a:ea typeface="+mj-ea"/>
              </a:rPr>
              <a:t>CSB</a:t>
            </a:r>
            <a:r>
              <a:rPr lang="zh-TW" altLang="en-US" sz="2000" b="1">
                <a:solidFill>
                  <a:schemeClr val="tx1"/>
                </a:solidFill>
                <a:latin typeface="+mj-ea"/>
                <a:ea typeface="+mj-ea"/>
              </a:rPr>
              <a:t>單價</a:t>
            </a:r>
            <a:endParaRPr lang="en-US" altLang="zh-TW" sz="2000" b="1">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納期</a:t>
            </a:r>
            <a:endParaRPr lang="en-US" altLang="zh-TW" sz="2000" b="1">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pPr algn="r"/>
              <a:r>
                <a:rPr lang="en-US" altLang="zh-TW" sz="2000" b="1">
                  <a:solidFill>
                    <a:schemeClr val="tx1"/>
                  </a:solidFill>
                  <a:latin typeface="+mj-ea"/>
                  <a:ea typeface="+mj-ea"/>
                </a:rPr>
                <a:t> 48% </a:t>
              </a:r>
              <a:endParaRPr lang="zh-TW" altLang="en-US" b="1">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a:ln>
                    <a:solidFill>
                      <a:schemeClr val="tx1"/>
                    </a:solidFill>
                  </a:ln>
                  <a:solidFill>
                    <a:schemeClr val="tx1"/>
                  </a:solidFill>
                  <a:latin typeface="+mj-ea"/>
                  <a:ea typeface="+mj-ea"/>
                </a:rPr>
                <a:t>チャレンジ</a:t>
              </a:r>
              <a:endParaRPr lang="zh-TW" altLang="en-US" sz="2200" b="1">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現状</a:t>
              </a:r>
              <a:endParaRPr lang="en-US" altLang="zh-TW" sz="2000" b="1">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003192"/>
                  </a:solidFill>
                  <a:latin typeface="+mj-ea"/>
                  <a:ea typeface="+mj-ea"/>
                </a:rPr>
                <a:t>目標</a:t>
              </a:r>
              <a:endParaRPr lang="en-US" altLang="zh-TW" sz="2000" b="1">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4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±0.30</a:t>
            </a:r>
            <a:r>
              <a:rPr lang="zh-TW" altLang="en-US" sz="2800" b="1">
                <a:solidFill>
                  <a:schemeClr val="tx1"/>
                </a:solidFill>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削減を</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継続する</a:t>
            </a:r>
            <a:endParaRPr lang="en-US" altLang="ja-JP" sz="2000" b="1">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短縮を</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継続する</a:t>
            </a:r>
            <a:endParaRPr lang="en-US" altLang="ja-JP" sz="2000" b="1">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現状</a:t>
              </a:r>
              <a:endParaRPr lang="en-US" altLang="zh-TW" sz="2000" b="1">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FF5C33"/>
                </a:solidFill>
                <a:latin typeface="+mj-ea"/>
                <a:ea typeface="+mj-ea"/>
              </a:rPr>
              <a:t>斜</a:t>
            </a:r>
            <a:r>
              <a:rPr lang="ja-JP" altLang="en-US" sz="2000" b="1">
                <a:solidFill>
                  <a:srgbClr val="FF5C33"/>
                </a:solidFill>
                <a:latin typeface="+mj-ea"/>
                <a:ea typeface="+mj-ea"/>
              </a:rPr>
              <a:t>め</a:t>
            </a:r>
            <a:r>
              <a:rPr lang="en-US" altLang="zh-TW" sz="2000" b="1">
                <a:solidFill>
                  <a:srgbClr val="FF5C33"/>
                </a:solidFill>
                <a:latin typeface="+mj-ea"/>
                <a:ea typeface="+mj-ea"/>
              </a:rPr>
              <a:t>CSB</a:t>
            </a:r>
            <a:r>
              <a:rPr lang="ja-JP" altLang="en-US" sz="2000" b="1">
                <a:solidFill>
                  <a:srgbClr val="FF5C33"/>
                </a:solidFill>
                <a:latin typeface="+mj-ea"/>
                <a:ea typeface="+mj-ea"/>
              </a:rPr>
              <a:t>の</a:t>
            </a:r>
            <a:r>
              <a:rPr lang="zh-TW" altLang="en-US" sz="2000" b="1">
                <a:solidFill>
                  <a:srgbClr val="FF5C33"/>
                </a:solidFill>
                <a:latin typeface="+mj-ea"/>
                <a:ea typeface="+mj-ea"/>
              </a:rPr>
              <a:t>関連対応</a:t>
            </a:r>
            <a:endParaRPr lang="zh-TW" altLang="en-US" sz="2400" b="1">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0563C1"/>
                </a:solidFill>
                <a:latin typeface="+mj-ea"/>
                <a:ea typeface="+mj-ea"/>
              </a:rPr>
              <a:t>目標達成の可能性が重要です</a:t>
            </a:r>
            <a:endParaRPr lang="zh-TW" altLang="en-US" sz="2800" b="1">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E7511E"/>
                </a:solidFill>
                <a:latin typeface="+mj-ea"/>
                <a:ea typeface="+mj-ea"/>
              </a:rPr>
              <a:t>変化に適応して進化</a:t>
            </a:r>
            <a:endParaRPr lang="zh-TW" altLang="en-US" sz="2800" b="1">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rgbClr val="0000FF"/>
                </a:solidFill>
                <a:latin typeface="+mj-ea"/>
                <a:ea typeface="+mj-ea"/>
              </a:rPr>
              <a:t>作業</a:t>
            </a:r>
            <a:r>
              <a:rPr lang="zh-TW" altLang="en-US" sz="2400" b="1">
                <a:solidFill>
                  <a:srgbClr val="0000FF"/>
                </a:solidFill>
                <a:latin typeface="+mj-ea"/>
                <a:ea typeface="+mj-ea"/>
              </a:rPr>
              <a:t>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精度誤差</a:t>
            </a:r>
            <a:endParaRPr lang="zh-TW" altLang="en-US" sz="2000" b="1">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000FF"/>
                </a:solidFill>
                <a:latin typeface="+mj-ea"/>
                <a:ea typeface="+mj-ea"/>
              </a:rPr>
              <a:t>50%</a:t>
            </a:r>
            <a:r>
              <a:rPr lang="ja-JP" altLang="en-US" sz="2400" b="1">
                <a:solidFill>
                  <a:srgbClr val="0000FF"/>
                </a:solidFill>
                <a:latin typeface="+mj-ea"/>
                <a:ea typeface="+mj-ea"/>
              </a:rPr>
              <a:t>削減</a:t>
            </a:r>
            <a:endParaRPr lang="zh-TW" altLang="en-US" sz="2400" b="1">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7732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000FF"/>
                </a:solidFill>
                <a:latin typeface="+mj-ea"/>
                <a:ea typeface="+mj-ea"/>
              </a:rPr>
              <a:t>67%</a:t>
            </a:r>
            <a:r>
              <a:rPr lang="ja-JP" altLang="en-US" sz="2400" b="1">
                <a:solidFill>
                  <a:srgbClr val="0000FF"/>
                </a:solidFill>
                <a:latin typeface="+mj-ea"/>
                <a:ea typeface="+mj-ea"/>
              </a:rPr>
              <a:t>縮まる</a:t>
            </a:r>
            <a:endParaRPr lang="zh-TW" altLang="en-US" sz="2400" b="1">
              <a:solidFill>
                <a:srgbClr val="0000FF"/>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par>
                          <p:cTn id="165" fill="hold">
                            <p:stCondLst>
                              <p:cond delay="3450"/>
                            </p:stCondLst>
                            <p:childTnLst>
                              <p:par>
                                <p:cTn id="166" presetID="10" presetClass="entr" presetSubtype="0" fill="hold" grpId="0" nodeType="afterEffect">
                                  <p:stCondLst>
                                    <p:cond delay="0"/>
                                  </p:stCondLst>
                                  <p:childTnLst>
                                    <p:set>
                                      <p:cBhvr>
                                        <p:cTn id="167" dur="1" fill="hold">
                                          <p:stCondLst>
                                            <p:cond delay="0"/>
                                          </p:stCondLst>
                                        </p:cTn>
                                        <p:tgtEl>
                                          <p:spTgt spid="122"/>
                                        </p:tgtEl>
                                        <p:attrNameLst>
                                          <p:attrName>style.visibility</p:attrName>
                                        </p:attrNameLst>
                                      </p:cBhvr>
                                      <p:to>
                                        <p:strVal val="visible"/>
                                      </p:to>
                                    </p:set>
                                    <p:animEffect transition="in" filter="fade">
                                      <p:cBhvr>
                                        <p:cTn id="16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2" grpId="0"/>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783297"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要因分析：</a:t>
            </a:r>
            <a:r>
              <a:rPr lang="ja-JP" altLang="en-US" sz="3200" b="1">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299941"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00362"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2515553" y="6190382"/>
            <a:ext cx="716093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「人的要因」による影響を低減する！</a:t>
            </a:r>
            <a:endParaRPr lang="zh-TW" altLang="en-US" sz="3200" b="1">
              <a:solidFill>
                <a:schemeClr val="bg1"/>
              </a:solidFill>
              <a:latin typeface="+mj-ea"/>
              <a:ea typeface="+mj-ea"/>
            </a:endParaRP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153108"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26512"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870108"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8" name="矩形 57">
            <a:extLst>
              <a:ext uri="{FF2B5EF4-FFF2-40B4-BE49-F238E27FC236}">
                <a16:creationId xmlns:a16="http://schemas.microsoft.com/office/drawing/2014/main" id="{D419DE6A-E5FB-04C4-1A74-E546B8119BF1}"/>
              </a:ext>
            </a:extLst>
          </p:cNvPr>
          <p:cNvSpPr/>
          <p:nvPr/>
        </p:nvSpPr>
        <p:spPr>
          <a:xfrm>
            <a:off x="926351"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19400"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34467"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097540"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ln>
                    <a:solidFill>
                      <a:srgbClr val="44444A"/>
                    </a:solidFill>
                  </a:ln>
                  <a:solidFill>
                    <a:srgbClr val="44444A"/>
                  </a:solidFill>
                  <a:latin typeface="+mj-ea"/>
                  <a:ea typeface="+mj-ea"/>
                </a:rPr>
                <a:t>サンドペーパー</a:t>
              </a:r>
              <a:endParaRPr lang="zh-TW" altLang="en-US" sz="2400" b="1">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26351"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a:solidFill>
                  <a:schemeClr val="tx1"/>
                </a:solidFill>
                <a:latin typeface="+mj-ea"/>
                <a:ea typeface="+mj-ea"/>
              </a:rPr>
              <a:t>研磨方法：</a:t>
            </a:r>
            <a:r>
              <a:rPr lang="ja-JP" altLang="en-US" b="1">
                <a:solidFill>
                  <a:schemeClr val="tx1">
                    <a:lumMod val="75000"/>
                    <a:lumOff val="25000"/>
                  </a:schemeClr>
                </a:solidFill>
                <a:latin typeface="+mj-ea"/>
                <a:ea typeface="+mj-ea"/>
              </a:rPr>
              <a:t>手持ちの</a:t>
            </a:r>
            <a:endParaRPr lang="en-US" altLang="ja-JP" b="1">
              <a:solidFill>
                <a:schemeClr val="tx1">
                  <a:lumMod val="75000"/>
                  <a:lumOff val="25000"/>
                </a:schemeClr>
              </a:solidFill>
              <a:latin typeface="+mj-ea"/>
              <a:ea typeface="+mj-ea"/>
            </a:endParaRPr>
          </a:p>
          <a:p>
            <a:r>
              <a:rPr lang="ja-JP" altLang="en-US" b="1">
                <a:solidFill>
                  <a:schemeClr val="tx1">
                    <a:lumMod val="75000"/>
                    <a:lumOff val="25000"/>
                  </a:schemeClr>
                </a:solidFill>
                <a:latin typeface="+mj-ea"/>
                <a:ea typeface="+mj-ea"/>
              </a:rPr>
              <a:t>研磨工具を、</a:t>
            </a:r>
            <a:r>
              <a:rPr lang="en-US" altLang="ja-JP" b="1">
                <a:solidFill>
                  <a:schemeClr val="tx1">
                    <a:lumMod val="75000"/>
                    <a:lumOff val="25000"/>
                  </a:schemeClr>
                </a:solidFill>
                <a:latin typeface="+mj-ea"/>
                <a:ea typeface="+mj-ea"/>
              </a:rPr>
              <a:t>CSB </a:t>
            </a:r>
            <a:r>
              <a:rPr lang="ja-JP" altLang="en-US" b="1">
                <a:solidFill>
                  <a:schemeClr val="tx1">
                    <a:lumMod val="75000"/>
                    <a:lumOff val="25000"/>
                  </a:schemeClr>
                </a:solidFill>
                <a:latin typeface="+mj-ea"/>
                <a:ea typeface="+mj-ea"/>
              </a:rPr>
              <a:t>の上に</a:t>
            </a:r>
            <a:endParaRPr lang="en-US" altLang="ja-JP" b="1">
              <a:solidFill>
                <a:schemeClr val="tx1">
                  <a:lumMod val="75000"/>
                  <a:lumOff val="25000"/>
                </a:schemeClr>
              </a:solidFill>
              <a:latin typeface="+mj-ea"/>
              <a:ea typeface="+mj-ea"/>
            </a:endParaRPr>
          </a:p>
          <a:p>
            <a:r>
              <a:rPr lang="ja-JP" altLang="en-US" b="1">
                <a:solidFill>
                  <a:schemeClr val="tx1">
                    <a:lumMod val="75000"/>
                    <a:lumOff val="25000"/>
                  </a:schemeClr>
                </a:solidFill>
                <a:latin typeface="+mj-ea"/>
                <a:ea typeface="+mj-ea"/>
              </a:rPr>
              <a:t>押し付け、</a:t>
            </a:r>
            <a:r>
              <a:rPr lang="ja-JP" altLang="en-US" b="1">
                <a:solidFill>
                  <a:srgbClr val="FF0000"/>
                </a:solidFill>
                <a:latin typeface="+mj-ea"/>
                <a:ea typeface="+mj-ea"/>
              </a:rPr>
              <a:t>前後に継続的</a:t>
            </a:r>
            <a:endParaRPr lang="en-US" altLang="ja-JP" b="1">
              <a:solidFill>
                <a:srgbClr val="FF0000"/>
              </a:solidFill>
              <a:latin typeface="+mj-ea"/>
              <a:ea typeface="+mj-ea"/>
            </a:endParaRPr>
          </a:p>
          <a:p>
            <a:r>
              <a:rPr lang="ja-JP" altLang="en-US" b="1">
                <a:solidFill>
                  <a:srgbClr val="FF0000"/>
                </a:solidFill>
                <a:latin typeface="+mj-ea"/>
                <a:ea typeface="+mj-ea"/>
              </a:rPr>
              <a:t>に研磨を行います</a:t>
            </a:r>
            <a:r>
              <a:rPr lang="zh-TW" altLang="en-US" b="1">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30309"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27910"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3982058"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266330"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788732"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26351"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a:solidFill>
                  <a:schemeClr val="tx1"/>
                </a:solidFill>
                <a:latin typeface="+mj-ea"/>
                <a:ea typeface="+mj-ea"/>
              </a:rPr>
              <a:t>斜め</a:t>
            </a:r>
            <a:r>
              <a:rPr lang="en-US" altLang="ja-JP" sz="2400" b="1">
                <a:solidFill>
                  <a:schemeClr val="tx1"/>
                </a:solidFill>
                <a:latin typeface="+mj-ea"/>
                <a:ea typeface="+mj-ea"/>
              </a:rPr>
              <a:t>CSB</a:t>
            </a:r>
            <a:r>
              <a:rPr lang="ja-JP" altLang="en-US" sz="2400" b="1">
                <a:solidFill>
                  <a:schemeClr val="tx1"/>
                </a:solidFill>
                <a:latin typeface="+mj-ea"/>
                <a:ea typeface="+mj-ea"/>
              </a:rPr>
              <a:t>の整備に</a:t>
            </a:r>
            <a:endParaRPr lang="en-US" altLang="ja-JP" sz="2400" b="1">
              <a:solidFill>
                <a:schemeClr val="tx1"/>
              </a:solidFill>
              <a:latin typeface="+mj-ea"/>
              <a:ea typeface="+mj-ea"/>
            </a:endParaRPr>
          </a:p>
          <a:p>
            <a:r>
              <a:rPr lang="ja-JP" altLang="en-US" sz="2400" b="1">
                <a:solidFill>
                  <a:schemeClr val="tx1"/>
                </a:solidFill>
                <a:latin typeface="+mj-ea"/>
                <a:ea typeface="+mj-ea"/>
              </a:rPr>
              <a:t>使用する工具と方</a:t>
            </a:r>
            <a:endParaRPr lang="en-US" altLang="ja-JP" sz="2400" b="1">
              <a:solidFill>
                <a:schemeClr val="tx1"/>
              </a:solidFill>
              <a:latin typeface="+mj-ea"/>
              <a:ea typeface="+mj-ea"/>
            </a:endParaRPr>
          </a:p>
          <a:p>
            <a:r>
              <a:rPr lang="ja-JP" altLang="en-US" sz="2400" b="1">
                <a:solidFill>
                  <a:schemeClr val="tx1"/>
                </a:solidFill>
                <a:latin typeface="+mj-ea"/>
                <a:ea typeface="+mj-ea"/>
              </a:rPr>
              <a:t>法は通常の</a:t>
            </a:r>
            <a:r>
              <a:rPr lang="en-US" altLang="ja-JP" sz="2400" b="1">
                <a:solidFill>
                  <a:schemeClr val="tx1"/>
                </a:solidFill>
                <a:latin typeface="+mj-ea"/>
                <a:ea typeface="+mj-ea"/>
              </a:rPr>
              <a:t>CSB</a:t>
            </a:r>
            <a:r>
              <a:rPr lang="ja-JP" altLang="en-US" sz="2400" b="1">
                <a:solidFill>
                  <a:schemeClr val="tx1"/>
                </a:solidFill>
                <a:latin typeface="+mj-ea"/>
                <a:ea typeface="+mj-ea"/>
              </a:rPr>
              <a:t>と</a:t>
            </a:r>
            <a:endParaRPr lang="en-US" altLang="ja-JP" sz="2400" b="1">
              <a:solidFill>
                <a:schemeClr val="tx1"/>
              </a:solidFill>
              <a:latin typeface="+mj-ea"/>
              <a:ea typeface="+mj-ea"/>
            </a:endParaRPr>
          </a:p>
          <a:p>
            <a:r>
              <a:rPr lang="ja-JP" altLang="en-US" sz="2400" b="1">
                <a:solidFill>
                  <a:schemeClr val="tx1"/>
                </a:solidFill>
                <a:latin typeface="+mj-ea"/>
                <a:ea typeface="+mj-ea"/>
              </a:rPr>
              <a:t>同じです。</a:t>
            </a:r>
            <a:endParaRPr lang="zh-TW" altLang="en-US" sz="2400" b="1">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4584"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7023"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05575"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05575"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32902"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 </a:t>
            </a:r>
            <a:r>
              <a:rPr lang="ja-JP" altLang="en-US" sz="2800" b="1">
                <a:solidFill>
                  <a:schemeClr val="tx1"/>
                </a:solidFill>
                <a:latin typeface="+mj-ea"/>
                <a:ea typeface="+mj-ea"/>
              </a:rPr>
              <a:t>通常の</a:t>
            </a:r>
            <a:r>
              <a:rPr lang="en-US" altLang="ja-JP" sz="2800" b="1">
                <a:solidFill>
                  <a:schemeClr val="tx1"/>
                </a:solidFill>
                <a:latin typeface="+mj-ea"/>
                <a:ea typeface="+mj-ea"/>
              </a:rPr>
              <a:t>CSB</a:t>
            </a:r>
            <a:r>
              <a:rPr lang="ja-JP" altLang="en-US" sz="2800" b="1">
                <a:solidFill>
                  <a:schemeClr val="tx1"/>
                </a:solidFill>
                <a:latin typeface="+mj-ea"/>
                <a:ea typeface="+mj-ea"/>
              </a:rPr>
              <a:t>と斜め</a:t>
            </a:r>
            <a:r>
              <a:rPr lang="en-US" altLang="ja-JP" sz="2800" b="1">
                <a:solidFill>
                  <a:schemeClr val="tx1"/>
                </a:solidFill>
                <a:latin typeface="+mj-ea"/>
                <a:ea typeface="+mj-ea"/>
              </a:rPr>
              <a:t>CSB</a:t>
            </a:r>
            <a:r>
              <a:rPr lang="ja-JP" altLang="en-US" sz="2800" b="1">
                <a:solidFill>
                  <a:schemeClr val="tx1"/>
                </a:solidFill>
                <a:latin typeface="+mj-ea"/>
                <a:ea typeface="+mj-ea"/>
              </a:rPr>
              <a:t>の違い点</a:t>
            </a:r>
            <a:r>
              <a:rPr lang="zh-TW" altLang="en-US" sz="2800" b="1">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39599"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470C0D1D-FD30-026B-E1FE-A6BB0F3D95F6}"/>
              </a:ext>
            </a:extLst>
          </p:cNvPr>
          <p:cNvSpPr/>
          <p:nvPr/>
        </p:nvSpPr>
        <p:spPr>
          <a:xfrm>
            <a:off x="6332901"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A4F531CB-61DF-1D5B-6AF8-CCD4162E3CC2}"/>
              </a:ext>
            </a:extLst>
          </p:cNvPr>
          <p:cNvSpPr/>
          <p:nvPr/>
        </p:nvSpPr>
        <p:spPr>
          <a:xfrm>
            <a:off x="4083225" y="5373574"/>
            <a:ext cx="131628" cy="113931"/>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D85EF063-D6D6-5408-D5F8-CBE24D403E34}"/>
              </a:ext>
            </a:extLst>
          </p:cNvPr>
          <p:cNvSpPr/>
          <p:nvPr/>
        </p:nvSpPr>
        <p:spPr>
          <a:xfrm>
            <a:off x="7064034" y="4080443"/>
            <a:ext cx="274296" cy="177390"/>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02153"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02153"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6643343" y="1413704"/>
            <a:ext cx="524534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a:solidFill>
                  <a:schemeClr val="tx1"/>
                </a:solidFill>
                <a:latin typeface="+mj-ea"/>
                <a:ea typeface="+mj-ea"/>
              </a:rPr>
              <a:t>摩擦力 </a:t>
            </a:r>
            <a:r>
              <a:rPr lang="en-US" altLang="zh-TW" sz="2400" b="1">
                <a:solidFill>
                  <a:schemeClr val="tx1"/>
                </a:solidFill>
                <a:latin typeface="+mj-ea"/>
                <a:ea typeface="+mj-ea"/>
              </a:rPr>
              <a:t>F=µ(</a:t>
            </a:r>
            <a:r>
              <a:rPr lang="zh-TW" altLang="en-US" sz="2400" b="1">
                <a:solidFill>
                  <a:schemeClr val="tx1"/>
                </a:solidFill>
                <a:latin typeface="+mj-ea"/>
                <a:ea typeface="+mj-ea"/>
              </a:rPr>
              <a:t>摩擦係数</a:t>
            </a:r>
            <a:r>
              <a:rPr lang="en-US" altLang="zh-TW" sz="2400" b="1">
                <a:solidFill>
                  <a:schemeClr val="tx1"/>
                </a:solidFill>
                <a:latin typeface="+mj-ea"/>
                <a:ea typeface="+mj-ea"/>
              </a:rPr>
              <a:t>)×N(</a:t>
            </a:r>
            <a:r>
              <a:rPr lang="zh-TW" altLang="en-US" sz="2400" b="1">
                <a:solidFill>
                  <a:schemeClr val="tx1"/>
                </a:solidFill>
                <a:latin typeface="+mj-ea"/>
                <a:ea typeface="+mj-ea"/>
              </a:rPr>
              <a:t>垂直抗力</a:t>
            </a:r>
            <a:r>
              <a:rPr lang="en-US" altLang="zh-TW" sz="2400" b="1">
                <a:solidFill>
                  <a:schemeClr val="tx1"/>
                </a:solidFill>
                <a:latin typeface="+mj-ea"/>
                <a:ea typeface="+mj-ea"/>
              </a:rPr>
              <a:t>)</a:t>
            </a:r>
            <a:endParaRPr lang="zh-TW" altLang="en-US" sz="1600" b="1">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38330"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64966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58071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511658"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678383" y="2235708"/>
            <a:ext cx="4378122"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900">
                <a:solidFill>
                  <a:schemeClr val="tx1"/>
                </a:solidFill>
                <a:latin typeface="+mj-ea"/>
                <a:ea typeface="+mj-ea"/>
              </a:rPr>
              <a:t>通常</a:t>
            </a:r>
            <a:r>
              <a:rPr lang="en-US" altLang="ja-JP" sz="1900">
                <a:solidFill>
                  <a:schemeClr val="tx1"/>
                </a:solidFill>
                <a:latin typeface="+mj-ea"/>
                <a:ea typeface="+mj-ea"/>
              </a:rPr>
              <a:t>C.S.B.</a:t>
            </a:r>
            <a:r>
              <a:rPr lang="ja-JP" altLang="en-US" sz="1900">
                <a:solidFill>
                  <a:schemeClr val="tx1"/>
                </a:solidFill>
                <a:latin typeface="+mj-ea"/>
                <a:ea typeface="+mj-ea"/>
              </a:rPr>
              <a:t>の接触面：斜め</a:t>
            </a:r>
            <a:r>
              <a:rPr lang="en-US" altLang="ja-JP" sz="1900">
                <a:solidFill>
                  <a:schemeClr val="tx1"/>
                </a:solidFill>
                <a:latin typeface="+mj-ea"/>
                <a:ea typeface="+mj-ea"/>
              </a:rPr>
              <a:t>C.S.B.</a:t>
            </a:r>
            <a:r>
              <a:rPr lang="ja-JP" altLang="en-US" sz="1900">
                <a:solidFill>
                  <a:schemeClr val="tx1"/>
                </a:solidFill>
                <a:latin typeface="+mj-ea"/>
                <a:ea typeface="+mj-ea"/>
              </a:rPr>
              <a:t>接觸面</a:t>
            </a:r>
            <a:endParaRPr lang="zh-TW" altLang="en-US" sz="190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51777"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a:solidFill>
                  <a:schemeClr val="tx1"/>
                </a:solidFill>
                <a:latin typeface="+mj-ea"/>
                <a:ea typeface="+mj-ea"/>
              </a:rPr>
              <a:t>=</a:t>
            </a:r>
            <a:r>
              <a:rPr lang="zh-TW" altLang="en-US" sz="2000" b="1">
                <a:solidFill>
                  <a:schemeClr val="tx1"/>
                </a:solidFill>
                <a:latin typeface="+mj-ea"/>
                <a:ea typeface="+mj-ea"/>
              </a:rPr>
              <a:t> </a:t>
            </a:r>
            <a:r>
              <a:rPr lang="en-US" altLang="zh-TW" sz="2000" b="1">
                <a:solidFill>
                  <a:schemeClr val="tx1"/>
                </a:solidFill>
                <a:latin typeface="+mj-ea"/>
                <a:ea typeface="+mj-ea"/>
              </a:rPr>
              <a:t>1.00 </a:t>
            </a:r>
            <a:r>
              <a:rPr lang="zh-TW" altLang="en-US" sz="2000" b="1">
                <a:solidFill>
                  <a:schemeClr val="tx1"/>
                </a:solidFill>
                <a:latin typeface="+mj-ea"/>
                <a:ea typeface="+mj-ea"/>
              </a:rPr>
              <a:t>：</a:t>
            </a:r>
            <a:r>
              <a:rPr lang="en-US" altLang="zh-TW" sz="2000" b="1">
                <a:solidFill>
                  <a:schemeClr val="tx1"/>
                </a:solidFill>
                <a:latin typeface="+mj-ea"/>
                <a:ea typeface="+mj-ea"/>
              </a:rPr>
              <a:t>0.06</a:t>
            </a:r>
            <a:endParaRPr lang="zh-TW" altLang="en-US" sz="1400" b="1">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64747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57852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509467"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678383" y="3098468"/>
            <a:ext cx="4326826" cy="96949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900">
                <a:solidFill>
                  <a:schemeClr val="tx1"/>
                </a:solidFill>
                <a:latin typeface="+mj-ea"/>
                <a:ea typeface="+mj-ea"/>
              </a:rPr>
              <a:t>斜め</a:t>
            </a:r>
            <a:r>
              <a:rPr lang="en-US" altLang="ja-JP" sz="1900">
                <a:solidFill>
                  <a:schemeClr val="tx1"/>
                </a:solidFill>
                <a:latin typeface="+mj-ea"/>
                <a:ea typeface="+mj-ea"/>
              </a:rPr>
              <a:t>C.S.B.</a:t>
            </a:r>
            <a:r>
              <a:rPr lang="ja-JP" altLang="en-US" sz="1900">
                <a:solidFill>
                  <a:schemeClr val="tx1"/>
                </a:solidFill>
                <a:latin typeface="+mj-ea"/>
                <a:ea typeface="+mj-ea"/>
              </a:rPr>
              <a:t>接觸面が狭くなる</a:t>
            </a:r>
            <a:r>
              <a:rPr lang="zh-TW" altLang="en-US" sz="1900">
                <a:solidFill>
                  <a:schemeClr val="tx1"/>
                </a:solidFill>
                <a:latin typeface="+mj-ea"/>
                <a:ea typeface="+mj-ea"/>
              </a:rPr>
              <a:t>→不安定</a:t>
            </a:r>
            <a:endParaRPr lang="en-US" altLang="zh-TW" sz="1900">
              <a:solidFill>
                <a:schemeClr val="tx1"/>
              </a:solidFill>
              <a:latin typeface="+mj-ea"/>
              <a:ea typeface="+mj-ea"/>
            </a:endParaRPr>
          </a:p>
          <a:p>
            <a:r>
              <a:rPr lang="zh-TW" altLang="en-US" sz="1900">
                <a:solidFill>
                  <a:schemeClr val="tx1"/>
                </a:solidFill>
                <a:latin typeface="+mj-ea"/>
                <a:ea typeface="+mj-ea"/>
              </a:rPr>
              <a:t>→</a:t>
            </a:r>
            <a:r>
              <a:rPr lang="ja-JP" altLang="en-US" sz="1900">
                <a:solidFill>
                  <a:schemeClr val="tx1"/>
                </a:solidFill>
                <a:latin typeface="+mj-ea"/>
                <a:ea typeface="+mj-ea"/>
              </a:rPr>
              <a:t>研磨時の揺れ</a:t>
            </a:r>
            <a:r>
              <a:rPr lang="zh-TW" altLang="en-US" sz="1900">
                <a:solidFill>
                  <a:schemeClr val="tx1"/>
                </a:solidFill>
                <a:latin typeface="+mj-ea"/>
                <a:ea typeface="+mj-ea"/>
              </a:rPr>
              <a:t>→</a:t>
            </a:r>
            <a:r>
              <a:rPr lang="ja-JP" altLang="en-US" sz="1900">
                <a:solidFill>
                  <a:schemeClr val="tx1"/>
                </a:solidFill>
                <a:latin typeface="+mj-ea"/>
                <a:ea typeface="+mj-ea"/>
              </a:rPr>
              <a:t>接触面に角度が発生</a:t>
            </a:r>
            <a:endParaRPr lang="en-US" altLang="ja-JP" sz="1900">
              <a:solidFill>
                <a:schemeClr val="tx1"/>
              </a:solidFill>
              <a:latin typeface="+mj-ea"/>
              <a:ea typeface="+mj-ea"/>
            </a:endParaRPr>
          </a:p>
          <a:p>
            <a:r>
              <a:rPr lang="zh-TW" altLang="en-US" sz="1900">
                <a:solidFill>
                  <a:schemeClr val="tx1"/>
                </a:solidFill>
                <a:latin typeface="+mj-ea"/>
                <a:ea typeface="+mj-ea"/>
              </a:rPr>
              <a:t>→正圧</a:t>
            </a:r>
            <a:r>
              <a:rPr lang="ja-JP" altLang="en-US" sz="1900">
                <a:solidFill>
                  <a:schemeClr val="tx1"/>
                </a:solidFill>
                <a:latin typeface="+mj-ea"/>
                <a:ea typeface="+mj-ea"/>
              </a:rPr>
              <a:t>が</a:t>
            </a:r>
            <a:r>
              <a:rPr lang="zh-TW" altLang="en-US" sz="1900">
                <a:solidFill>
                  <a:schemeClr val="tx1"/>
                </a:solidFill>
                <a:latin typeface="+mj-ea"/>
                <a:ea typeface="+mj-ea"/>
              </a:rPr>
              <a:t>低下</a:t>
            </a:r>
            <a:r>
              <a:rPr lang="en-US" altLang="zh-TW" sz="1900">
                <a:solidFill>
                  <a:schemeClr val="tx1"/>
                </a:solidFill>
                <a:latin typeface="+mj-ea"/>
                <a:ea typeface="+mj-ea"/>
              </a:rPr>
              <a:t>【</a:t>
            </a:r>
            <a:r>
              <a:rPr lang="en-US" altLang="zh-TW" sz="1900" err="1">
                <a:solidFill>
                  <a:schemeClr val="tx1"/>
                </a:solidFill>
                <a:latin typeface="+mj-ea"/>
                <a:ea typeface="+mj-ea"/>
              </a:rPr>
              <a:t>Fn</a:t>
            </a:r>
            <a:r>
              <a:rPr lang="en-US" altLang="zh-TW" sz="1900">
                <a:solidFill>
                  <a:schemeClr val="tx1"/>
                </a:solidFill>
                <a:latin typeface="+mj-ea"/>
                <a:ea typeface="+mj-ea"/>
              </a:rPr>
              <a:t>=mg </a:t>
            </a:r>
            <a:r>
              <a:rPr lang="en-US" altLang="zh-TW" sz="1900">
                <a:solidFill>
                  <a:srgbClr val="E7511E"/>
                </a:solidFill>
                <a:latin typeface="+mj-ea"/>
                <a:ea typeface="+mj-ea"/>
              </a:rPr>
              <a:t>cos(</a:t>
            </a:r>
            <a:r>
              <a:rPr lang="el-GR" altLang="zh-TW" sz="1900">
                <a:solidFill>
                  <a:srgbClr val="E7511E"/>
                </a:solidFill>
                <a:latin typeface="+mj-ea"/>
                <a:ea typeface="+mj-ea"/>
              </a:rPr>
              <a:t>θ)</a:t>
            </a:r>
            <a:r>
              <a:rPr lang="en-US" altLang="zh-TW" sz="1900">
                <a:solidFill>
                  <a:schemeClr val="tx1"/>
                </a:solidFill>
                <a:latin typeface="+mj-ea"/>
                <a:ea typeface="+mj-ea"/>
              </a:rPr>
              <a:t>】</a:t>
            </a:r>
            <a:endParaRPr lang="zh-TW" altLang="en-US" sz="190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306437"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58444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41950"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64747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57852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509467"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678383" y="4197998"/>
            <a:ext cx="4046301"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1900" err="1">
                <a:solidFill>
                  <a:schemeClr val="tx1"/>
                </a:solidFill>
                <a:latin typeface="+mj-ea"/>
                <a:ea typeface="+mj-ea"/>
              </a:rPr>
              <a:t>Fn</a:t>
            </a:r>
            <a:r>
              <a:rPr lang="en-US" altLang="zh-TW" sz="1900">
                <a:solidFill>
                  <a:schemeClr val="tx1"/>
                </a:solidFill>
                <a:latin typeface="+mj-ea"/>
                <a:ea typeface="+mj-ea"/>
              </a:rPr>
              <a:t>=m(</a:t>
            </a:r>
            <a:r>
              <a:rPr lang="zh-TW" altLang="en-US" sz="1900">
                <a:solidFill>
                  <a:schemeClr val="tx1"/>
                </a:solidFill>
                <a:latin typeface="+mj-ea"/>
                <a:ea typeface="+mj-ea"/>
              </a:rPr>
              <a:t>物体</a:t>
            </a:r>
            <a:r>
              <a:rPr lang="ja-JP" altLang="en-US" sz="1900">
                <a:solidFill>
                  <a:schemeClr val="tx1"/>
                </a:solidFill>
                <a:latin typeface="+mj-ea"/>
                <a:ea typeface="+mj-ea"/>
              </a:rPr>
              <a:t>の</a:t>
            </a:r>
            <a:r>
              <a:rPr lang="zh-TW" altLang="en-US" sz="1900">
                <a:solidFill>
                  <a:schemeClr val="tx1"/>
                </a:solidFill>
                <a:latin typeface="+mj-ea"/>
                <a:ea typeface="+mj-ea"/>
              </a:rPr>
              <a:t>質量</a:t>
            </a:r>
            <a:r>
              <a:rPr lang="en-US" altLang="zh-TW" sz="1900">
                <a:solidFill>
                  <a:schemeClr val="tx1"/>
                </a:solidFill>
                <a:latin typeface="+mj-ea"/>
                <a:ea typeface="+mj-ea"/>
              </a:rPr>
              <a:t>) ×g(</a:t>
            </a:r>
            <a:r>
              <a:rPr lang="zh-TW" altLang="en-US" sz="1900">
                <a:solidFill>
                  <a:schemeClr val="tx1"/>
                </a:solidFill>
                <a:latin typeface="+mj-ea"/>
                <a:ea typeface="+mj-ea"/>
              </a:rPr>
              <a:t>重力加速度</a:t>
            </a:r>
            <a:r>
              <a:rPr lang="en-US" altLang="zh-TW" sz="1900">
                <a:solidFill>
                  <a:schemeClr val="tx1"/>
                </a:solidFill>
                <a:latin typeface="+mj-ea"/>
                <a:ea typeface="+mj-ea"/>
              </a:rPr>
              <a:t>)</a:t>
            </a:r>
            <a:endParaRPr lang="zh-TW" altLang="en-US" sz="190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187989"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09361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7827031"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358602" y="4686068"/>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454925"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335188" y="4945813"/>
            <a:ext cx="320151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a:solidFill>
                  <a:schemeClr val="tx1"/>
                </a:solidFill>
                <a:latin typeface="+mj-ea"/>
                <a:ea typeface="+mj-ea"/>
              </a:rPr>
              <a:t>押</a:t>
            </a:r>
            <a:r>
              <a:rPr lang="ja-JP" altLang="en-US" sz="2000" b="1">
                <a:solidFill>
                  <a:schemeClr val="tx1"/>
                </a:solidFill>
                <a:latin typeface="+mj-ea"/>
                <a:ea typeface="+mj-ea"/>
              </a:rPr>
              <a:t>しつけ</a:t>
            </a:r>
            <a:r>
              <a:rPr lang="zh-TW" altLang="en-US" sz="2000" b="1">
                <a:solidFill>
                  <a:schemeClr val="tx1"/>
                </a:solidFill>
                <a:latin typeface="+mj-ea"/>
                <a:ea typeface="+mj-ea"/>
              </a:rPr>
              <a:t>力</a:t>
            </a:r>
            <a:r>
              <a:rPr lang="en-US" altLang="zh-TW" sz="2000" b="1">
                <a:solidFill>
                  <a:schemeClr val="tx1"/>
                </a:solidFill>
                <a:latin typeface="+mj-ea"/>
                <a:ea typeface="+mj-ea"/>
              </a:rPr>
              <a:t>+</a:t>
            </a:r>
            <a:r>
              <a:rPr lang="ja-JP" altLang="en-US" sz="2000" b="1">
                <a:solidFill>
                  <a:schemeClr val="tx1"/>
                </a:solidFill>
                <a:latin typeface="+mj-ea"/>
                <a:ea typeface="+mj-ea"/>
              </a:rPr>
              <a:t>前後スライド</a:t>
            </a:r>
            <a:endParaRPr lang="zh-TW" altLang="en-US" sz="1400" b="1">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70940" y="5366251"/>
            <a:ext cx="25907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a:solidFill>
                  <a:srgbClr val="E7511E"/>
                </a:solidFill>
                <a:latin typeface="+mj-ea"/>
                <a:ea typeface="+mj-ea"/>
              </a:rPr>
              <a:t>=</a:t>
            </a:r>
            <a:r>
              <a:rPr lang="zh-TW" altLang="en-US" sz="2400" b="1">
                <a:solidFill>
                  <a:srgbClr val="E7511E"/>
                </a:solidFill>
                <a:latin typeface="+mj-ea"/>
                <a:ea typeface="+mj-ea"/>
              </a:rPr>
              <a:t>人的要因</a:t>
            </a:r>
            <a:r>
              <a:rPr lang="en-US" altLang="zh-TW" sz="2400" b="1">
                <a:solidFill>
                  <a:srgbClr val="E7511E"/>
                </a:solidFill>
                <a:latin typeface="+mj-ea"/>
                <a:ea typeface="+mj-ea"/>
              </a:rPr>
              <a:t>=</a:t>
            </a:r>
            <a:r>
              <a:rPr lang="zh-TW" altLang="en-US" sz="2400" b="1">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14925"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14925"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0.00455 -4.07407E-6 L 0.00455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0.00442 -7.40741E-7 L 0.00442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0.00442 2.77556E-17 L 0.00442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0.00455 -1.85185E-6 L 0.00455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0.00442 0.1588 L -0.05039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0.00455 0.15857 L -0.04714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0.00442 0.1581 L -0.04871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0.00455 0.15787 L -0.05065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0.00442 0.1588 L 0.03346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0.00455 0.15857 L 0.03267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0.00442 0.1581 L 0.03385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0.00455 0.15787 L 0.03698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2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0"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6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8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2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3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1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8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90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5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100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2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par>
                          <p:cTn id="219" fill="hold">
                            <p:stCondLst>
                              <p:cond delay="10606"/>
                            </p:stCondLst>
                            <p:childTnLst>
                              <p:par>
                                <p:cTn id="220" presetID="10" presetClass="entr" presetSubtype="0" fill="hold" grpId="0" nodeType="afterEffect">
                                  <p:stCondLst>
                                    <p:cond delay="0"/>
                                  </p:stCondLst>
                                  <p:childTnLst>
                                    <p:set>
                                      <p:cBhvr>
                                        <p:cTn id="221" dur="1" fill="hold">
                                          <p:stCondLst>
                                            <p:cond delay="0"/>
                                          </p:stCondLst>
                                        </p:cTn>
                                        <p:tgtEl>
                                          <p:spTgt spid="122"/>
                                        </p:tgtEl>
                                        <p:attrNameLst>
                                          <p:attrName>style.visibility</p:attrName>
                                        </p:attrNameLst>
                                      </p:cBhvr>
                                      <p:to>
                                        <p:strVal val="visible"/>
                                      </p:to>
                                    </p:set>
                                    <p:animEffect transition="in" filter="fade">
                                      <p:cBhvr>
                                        <p:cTn id="22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0"/>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要因分析：</a:t>
            </a:r>
            <a:r>
              <a:rPr lang="ja-JP" altLang="en-US" sz="3200" b="1">
                <a:solidFill>
                  <a:srgbClr val="006C31"/>
                </a:solidFill>
                <a:latin typeface="+mj-ea"/>
                <a:ea typeface="+mj-ea"/>
              </a:rPr>
              <a:t>斜め</a:t>
            </a:r>
            <a:r>
              <a:rPr lang="en-US" altLang="ja-JP" sz="3200" b="1">
                <a:solidFill>
                  <a:srgbClr val="006C31"/>
                </a:solidFill>
                <a:latin typeface="+mj-ea"/>
                <a:ea typeface="+mj-ea"/>
              </a:rPr>
              <a:t>CSB</a:t>
            </a:r>
            <a:r>
              <a:rPr lang="ja-JP" altLang="en-US" sz="3200" b="1">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951846" y="6190382"/>
            <a:ext cx="4288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コストと成果の評価</a:t>
            </a:r>
            <a:r>
              <a:rPr lang="zh-TW" altLang="en-US" sz="3200" b="1">
                <a:solidFill>
                  <a:schemeClr val="bg1"/>
                </a:solidFill>
                <a:latin typeface="+mj-ea"/>
                <a:ea typeface="+mj-ea"/>
              </a:rPr>
              <a:t>！</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DED7B9F-D675-D70A-F98C-0B325CC954E6}"/>
              </a:ext>
            </a:extLst>
          </p:cNvPr>
          <p:cNvSpPr/>
          <p:nvPr/>
        </p:nvSpPr>
        <p:spPr>
          <a:xfrm>
            <a:off x="458765" y="930105"/>
            <a:ext cx="5583580" cy="446276"/>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a:t>
            </a:r>
            <a:r>
              <a:rPr lang="ja-JP"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ja-JP" sz="23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を斜め</a:t>
            </a:r>
            <a:r>
              <a:rPr lang="en-US" altLang="ja-JP" sz="23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に加工する変化</a:t>
            </a:r>
            <a:endParaRPr lang="en-US" altLang="zh-TW" sz="23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a:solidFill>
                  <a:schemeClr val="bg1"/>
                </a:solidFill>
                <a:effectLst>
                  <a:innerShdw blurRad="25400" dist="50800" dir="13500000">
                    <a:prstClr val="black">
                      <a:alpha val="55000"/>
                    </a:prstClr>
                  </a:innerShdw>
                </a:effectLst>
                <a:latin typeface="+mj-ea"/>
                <a:ea typeface="+mj-ea"/>
              </a:rPr>
              <a:t>▼</a:t>
            </a:r>
            <a:r>
              <a:rPr lang="zh-TW" altLang="en-US" sz="2400" b="1">
                <a:solidFill>
                  <a:schemeClr val="bg1"/>
                </a:solidFill>
                <a:effectLst>
                  <a:innerShdw blurRad="25400" dist="50800" dir="13500000">
                    <a:prstClr val="black">
                      <a:alpha val="55000"/>
                    </a:prstClr>
                  </a:innerShdw>
                </a:effectLst>
                <a:latin typeface="+mj-ea"/>
                <a:ea typeface="+mj-ea"/>
              </a:rPr>
              <a:t>立体図</a:t>
            </a:r>
            <a:endParaRPr lang="en-US" altLang="zh-TW" sz="2400" b="1">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277694" y="5469186"/>
            <a:ext cx="341632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0563C1"/>
                </a:solidFill>
                <a:latin typeface="+mj-ea"/>
                <a:ea typeface="+mj-ea"/>
              </a:rPr>
              <a:t>精度高く加工が必要</a:t>
            </a:r>
            <a:endParaRPr lang="zh-TW" altLang="en-US" sz="2800" b="1">
              <a:solidFill>
                <a:srgbClr val="0563C1"/>
              </a:solidFill>
              <a:latin typeface="+mj-ea"/>
              <a:ea typeface="+mj-ea"/>
            </a:endParaRP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557954" y="860857"/>
            <a:ext cx="2988319"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accent1">
                    <a:lumMod val="50000"/>
                  </a:schemeClr>
                </a:solidFill>
                <a:latin typeface="+mj-ea"/>
                <a:ea typeface="+mj-ea"/>
              </a:rPr>
              <a:t>● </a:t>
            </a:r>
            <a:r>
              <a:rPr lang="zh-TW" altLang="en-US" sz="3200" b="1">
                <a:solidFill>
                  <a:schemeClr val="accent1">
                    <a:lumMod val="50000"/>
                  </a:schemeClr>
                </a:solidFill>
                <a:latin typeface="+mj-ea"/>
                <a:ea typeface="+mj-ea"/>
              </a:rPr>
              <a:t>直面</a:t>
            </a:r>
            <a:r>
              <a:rPr lang="ja-JP" altLang="en-US" sz="3200" b="1">
                <a:solidFill>
                  <a:schemeClr val="accent1">
                    <a:lumMod val="50000"/>
                  </a:schemeClr>
                </a:solidFill>
                <a:latin typeface="+mj-ea"/>
                <a:ea typeface="+mj-ea"/>
              </a:rPr>
              <a:t>する</a:t>
            </a:r>
            <a:r>
              <a:rPr lang="zh-TW" altLang="en-US" sz="3200" b="1">
                <a:solidFill>
                  <a:schemeClr val="accent1">
                    <a:lumMod val="50000"/>
                  </a:schemeClr>
                </a:solidFill>
                <a:latin typeface="+mj-ea"/>
                <a:ea typeface="+mj-ea"/>
              </a:rPr>
              <a:t>課題</a:t>
            </a:r>
            <a:endParaRPr lang="en-US" altLang="zh-TW" sz="2800" b="1">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設備</a:t>
            </a:r>
            <a:r>
              <a:rPr lang="ja-JP" altLang="en-US" b="1">
                <a:solidFill>
                  <a:srgbClr val="0563C1"/>
                </a:solidFill>
                <a:latin typeface="+mj-ea"/>
                <a:ea typeface="+mj-ea"/>
              </a:rPr>
              <a:t>の</a:t>
            </a:r>
            <a:r>
              <a:rPr lang="zh-TW" altLang="en-US" b="1">
                <a:solidFill>
                  <a:srgbClr val="0563C1"/>
                </a:solidFill>
                <a:latin typeface="+mj-ea"/>
                <a:ea typeface="+mj-ea"/>
              </a:rPr>
              <a:t>仕様</a:t>
            </a:r>
          </a:p>
        </p:txBody>
      </p:sp>
      <p:sp>
        <p:nvSpPr>
          <p:cNvPr id="312" name="矩形 311">
            <a:extLst>
              <a:ext uri="{FF2B5EF4-FFF2-40B4-BE49-F238E27FC236}">
                <a16:creationId xmlns:a16="http://schemas.microsoft.com/office/drawing/2014/main" id="{ADC58A09-E64E-D56F-D796-230EBDDF3482}"/>
              </a:ext>
            </a:extLst>
          </p:cNvPr>
          <p:cNvSpPr/>
          <p:nvPr/>
        </p:nvSpPr>
        <p:spPr>
          <a:xfrm>
            <a:off x="7634934" y="1974793"/>
            <a:ext cx="4326826"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ミリ単位の加工は設備で行わないと，必要</a:t>
            </a:r>
            <a:endParaRPr lang="en-US" altLang="ja-JP" sz="1700">
              <a:solidFill>
                <a:schemeClr val="tx1"/>
              </a:solidFill>
              <a:latin typeface="+mj-ea"/>
              <a:ea typeface="+mj-ea"/>
            </a:endParaRPr>
          </a:p>
          <a:p>
            <a:r>
              <a:rPr lang="ja-JP" altLang="en-US" sz="1700">
                <a:solidFill>
                  <a:schemeClr val="tx1"/>
                </a:solidFill>
                <a:latin typeface="+mj-ea"/>
                <a:ea typeface="+mj-ea"/>
              </a:rPr>
              <a:t>な寸法まで精度高く加工できない。加工後</a:t>
            </a:r>
            <a:endParaRPr lang="en-US" altLang="ja-JP" sz="1700">
              <a:solidFill>
                <a:schemeClr val="tx1"/>
              </a:solidFill>
              <a:latin typeface="+mj-ea"/>
              <a:ea typeface="+mj-ea"/>
            </a:endParaRPr>
          </a:p>
          <a:p>
            <a:r>
              <a:rPr lang="ja-JP" altLang="en-US" sz="1700">
                <a:solidFill>
                  <a:schemeClr val="tx1"/>
                </a:solidFill>
                <a:latin typeface="+mj-ea"/>
                <a:ea typeface="+mj-ea"/>
              </a:rPr>
              <a:t>の誤差はある範囲内に収まらないとだめ。</a:t>
            </a:r>
            <a:endParaRPr lang="zh-TW" altLang="en-US" sz="1700">
              <a:solidFill>
                <a:schemeClr val="tx1">
                  <a:lumMod val="75000"/>
                  <a:lumOff val="25000"/>
                </a:schemeClr>
              </a:solidFill>
              <a:latin typeface="+mj-ea"/>
              <a:ea typeface="+mj-ea"/>
            </a:endParaRP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資金</a:t>
            </a:r>
            <a:r>
              <a:rPr lang="ja-JP" altLang="en-US" b="1">
                <a:solidFill>
                  <a:srgbClr val="0563C1"/>
                </a:solidFill>
                <a:latin typeface="+mj-ea"/>
                <a:ea typeface="+mj-ea"/>
              </a:rPr>
              <a:t>の</a:t>
            </a:r>
            <a:r>
              <a:rPr lang="zh-TW" altLang="en-US" b="1">
                <a:solidFill>
                  <a:srgbClr val="0563C1"/>
                </a:solidFill>
                <a:latin typeface="+mj-ea"/>
                <a:ea typeface="+mj-ea"/>
              </a:rPr>
              <a:t>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634934" y="3454876"/>
            <a:ext cx="4326826"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自力加工するためには設備ないと実現でき</a:t>
            </a:r>
            <a:endParaRPr lang="en-US" altLang="ja-JP" sz="1700">
              <a:solidFill>
                <a:schemeClr val="tx1"/>
              </a:solidFill>
              <a:latin typeface="+mj-ea"/>
              <a:ea typeface="+mj-ea"/>
            </a:endParaRPr>
          </a:p>
          <a:p>
            <a:r>
              <a:rPr lang="ja-JP" altLang="en-US" sz="1700">
                <a:solidFill>
                  <a:schemeClr val="tx1"/>
                </a:solidFill>
                <a:latin typeface="+mj-ea"/>
                <a:ea typeface="+mj-ea"/>
              </a:rPr>
              <a:t>ない，自分で設備を持ちたいのであれば，</a:t>
            </a:r>
            <a:endParaRPr lang="en-US" altLang="ja-JP" sz="1700">
              <a:solidFill>
                <a:schemeClr val="tx1"/>
              </a:solidFill>
              <a:latin typeface="+mj-ea"/>
              <a:ea typeface="+mj-ea"/>
            </a:endParaRPr>
          </a:p>
          <a:p>
            <a:r>
              <a:rPr lang="ja-JP" altLang="en-US" sz="1700">
                <a:solidFill>
                  <a:schemeClr val="tx1"/>
                </a:solidFill>
                <a:latin typeface="+mj-ea"/>
                <a:ea typeface="+mj-ea"/>
              </a:rPr>
              <a:t>お金を掛けて購入する必要があります。</a:t>
            </a:r>
            <a:endParaRPr lang="en-US" altLang="zh-TW" sz="170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人</a:t>
            </a:r>
            <a:r>
              <a:rPr lang="ja-JP" altLang="en-US" b="1">
                <a:solidFill>
                  <a:srgbClr val="0563C1"/>
                </a:solidFill>
                <a:latin typeface="+mj-ea"/>
                <a:ea typeface="+mj-ea"/>
              </a:rPr>
              <a:t>を</a:t>
            </a:r>
            <a:r>
              <a:rPr lang="zh-TW" altLang="en-US" b="1">
                <a:solidFill>
                  <a:srgbClr val="0563C1"/>
                </a:solidFill>
                <a:latin typeface="+mj-ea"/>
                <a:ea typeface="+mj-ea"/>
              </a:rPr>
              <a:t>増</a:t>
            </a:r>
            <a:r>
              <a:rPr lang="ja-JP" altLang="en-US" b="1">
                <a:solidFill>
                  <a:srgbClr val="0563C1"/>
                </a:solidFill>
                <a:latin typeface="+mj-ea"/>
                <a:ea typeface="+mj-ea"/>
              </a:rPr>
              <a:t>やす</a:t>
            </a:r>
            <a:endParaRPr lang="zh-TW" altLang="en-US" b="1">
              <a:solidFill>
                <a:srgbClr val="0563C1"/>
              </a:solidFill>
              <a:latin typeface="+mj-ea"/>
              <a:ea typeface="+mj-ea"/>
            </a:endParaRPr>
          </a:p>
        </p:txBody>
      </p:sp>
      <p:sp>
        <p:nvSpPr>
          <p:cNvPr id="329" name="矩形 328">
            <a:extLst>
              <a:ext uri="{FF2B5EF4-FFF2-40B4-BE49-F238E27FC236}">
                <a16:creationId xmlns:a16="http://schemas.microsoft.com/office/drawing/2014/main" id="{ECEBB585-6720-7ADD-1E36-DF30DCB63734}"/>
              </a:ext>
            </a:extLst>
          </p:cNvPr>
          <p:cNvSpPr/>
          <p:nvPr/>
        </p:nvSpPr>
        <p:spPr>
          <a:xfrm>
            <a:off x="7850802" y="4918995"/>
            <a:ext cx="3890809" cy="113877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新しい設備を導入する時は</a:t>
            </a:r>
            <a:r>
              <a:rPr lang="en-US" altLang="ja-JP" sz="1700">
                <a:solidFill>
                  <a:schemeClr val="tx1"/>
                </a:solidFill>
                <a:latin typeface="+mj-ea"/>
                <a:ea typeface="+mj-ea"/>
              </a:rPr>
              <a:t>,</a:t>
            </a:r>
            <a:r>
              <a:rPr lang="ja-JP" altLang="en-US" sz="1700">
                <a:solidFill>
                  <a:schemeClr val="tx1"/>
                </a:solidFill>
                <a:latin typeface="+mj-ea"/>
                <a:ea typeface="+mj-ea"/>
              </a:rPr>
              <a:t>安全面の</a:t>
            </a:r>
            <a:endParaRPr lang="en-US" altLang="ja-JP" sz="1700">
              <a:solidFill>
                <a:schemeClr val="tx1"/>
              </a:solidFill>
              <a:latin typeface="+mj-ea"/>
              <a:ea typeface="+mj-ea"/>
            </a:endParaRPr>
          </a:p>
          <a:p>
            <a:r>
              <a:rPr lang="ja-JP" altLang="en-US" sz="1700">
                <a:solidFill>
                  <a:schemeClr val="tx1"/>
                </a:solidFill>
                <a:latin typeface="+mj-ea"/>
                <a:ea typeface="+mj-ea"/>
              </a:rPr>
              <a:t>アセスメントを行う必要がある他，</a:t>
            </a:r>
            <a:endParaRPr lang="en-US" altLang="ja-JP" sz="1700">
              <a:solidFill>
                <a:schemeClr val="tx1"/>
              </a:solidFill>
              <a:latin typeface="+mj-ea"/>
              <a:ea typeface="+mj-ea"/>
            </a:endParaRPr>
          </a:p>
          <a:p>
            <a:r>
              <a:rPr lang="ja-JP" altLang="en-US" sz="1700">
                <a:solidFill>
                  <a:schemeClr val="tx1"/>
                </a:solidFill>
                <a:latin typeface="+mj-ea"/>
                <a:ea typeface="+mj-ea"/>
              </a:rPr>
              <a:t>人員の操作の訓練、手順の作成などが</a:t>
            </a:r>
            <a:endParaRPr lang="en-US" altLang="ja-JP" sz="1700">
              <a:solidFill>
                <a:schemeClr val="tx1"/>
              </a:solidFill>
              <a:latin typeface="+mj-ea"/>
              <a:ea typeface="+mj-ea"/>
            </a:endParaRPr>
          </a:p>
          <a:p>
            <a:r>
              <a:rPr lang="ja-JP" altLang="en-US" sz="1700">
                <a:solidFill>
                  <a:schemeClr val="tx1"/>
                </a:solidFill>
                <a:latin typeface="+mj-ea"/>
                <a:ea typeface="+mj-ea"/>
              </a:rPr>
              <a:t>もっと必要です。</a:t>
            </a:r>
            <a:endParaRPr lang="en-US" altLang="zh-TW" sz="170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0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0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0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40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90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630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par>
                              <p:cTn id="204" fill="hold">
                                <p:stCondLst>
                                  <p:cond delay="8403"/>
                                </p:stCondLst>
                                <p:childTnLst>
                                  <p:par>
                                    <p:cTn id="205" presetID="10" presetClass="entr" presetSubtype="0" fill="hold" grpId="0" nodeType="afterEffect">
                                      <p:stCondLst>
                                        <p:cond delay="0"/>
                                      </p:stCondLst>
                                      <p:childTnLst>
                                        <p:set>
                                          <p:cBhvr>
                                            <p:cTn id="206" dur="1" fill="hold">
                                              <p:stCondLst>
                                                <p:cond delay="0"/>
                                              </p:stCondLst>
                                            </p:cTn>
                                            <p:tgtEl>
                                              <p:spTgt spid="122"/>
                                            </p:tgtEl>
                                            <p:attrNameLst>
                                              <p:attrName>style.visibility</p:attrName>
                                            </p:attrNameLst>
                                          </p:cBhvr>
                                          <p:to>
                                            <p:strVal val="visible"/>
                                          </p:to>
                                        </p:set>
                                        <p:animEffect transition="in" filter="fade">
                                          <p:cBhvr>
                                            <p:cTn id="20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0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0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0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40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90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630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par>
                              <p:cTn id="204" fill="hold">
                                <p:stCondLst>
                                  <p:cond delay="8403"/>
                                </p:stCondLst>
                                <p:childTnLst>
                                  <p:par>
                                    <p:cTn id="205" presetID="10" presetClass="entr" presetSubtype="0" fill="hold" grpId="0" nodeType="afterEffect">
                                      <p:stCondLst>
                                        <p:cond delay="0"/>
                                      </p:stCondLst>
                                      <p:childTnLst>
                                        <p:set>
                                          <p:cBhvr>
                                            <p:cTn id="206" dur="1" fill="hold">
                                              <p:stCondLst>
                                                <p:cond delay="0"/>
                                              </p:stCondLst>
                                            </p:cTn>
                                            <p:tgtEl>
                                              <p:spTgt spid="122"/>
                                            </p:tgtEl>
                                            <p:attrNameLst>
                                              <p:attrName>style.visibility</p:attrName>
                                            </p:attrNameLst>
                                          </p:cBhvr>
                                          <p:to>
                                            <p:strVal val="visible"/>
                                          </p:to>
                                        </p:set>
                                        <p:animEffect transition="in" filter="fade">
                                          <p:cBhvr>
                                            <p:cTn id="20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a:solidFill>
                  <a:schemeClr val="accent4"/>
                </a:solidFill>
                <a:latin typeface="+mj-lt"/>
              </a:rPr>
              <a:t>0</a:t>
            </a:r>
            <a:r>
              <a:rPr lang="en-US" altLang="zh-TW" sz="6000" b="1">
                <a:solidFill>
                  <a:schemeClr val="accent4"/>
                </a:solidFill>
                <a:latin typeface="+mj-lt"/>
              </a:rPr>
              <a:t>3</a:t>
            </a:r>
            <a:endParaRPr lang="en-US" altLang="zh-CN" sz="6000" b="1">
              <a:solidFill>
                <a:schemeClr val="accent4"/>
              </a:solidFill>
              <a:latin typeface="+mj-lt"/>
            </a:endParaRPr>
          </a:p>
          <a:p>
            <a:pPr>
              <a:lnSpc>
                <a:spcPct val="120000"/>
              </a:lnSpc>
            </a:pPr>
            <a:r>
              <a:rPr lang="ja-JP" altLang="en-US" sz="6000" b="1">
                <a:solidFill>
                  <a:schemeClr val="tx2"/>
                </a:solidFill>
                <a:latin typeface="+mj-ea"/>
                <a:ea typeface="+mj-ea"/>
              </a:rPr>
              <a:t>対策の立案及び実行</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6994148"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25917" y="88612"/>
            <a:ext cx="634019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対策の立案：サンドペーパー研磨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61363" y="6190382"/>
            <a:ext cx="266932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効率向上</a:t>
            </a:r>
            <a:r>
              <a:rPr lang="en-US" altLang="zh-TW" sz="3200" b="1">
                <a:solidFill>
                  <a:schemeClr val="bg1"/>
                </a:solidFill>
                <a:latin typeface="+mj-ea"/>
                <a:ea typeface="+mj-ea"/>
              </a:rPr>
              <a:t>-</a:t>
            </a:r>
            <a:r>
              <a:rPr lang="zh-TW" altLang="en-US" sz="3200" b="1">
                <a:solidFill>
                  <a:schemeClr val="bg1"/>
                </a:solidFill>
                <a:latin typeface="+mj-ea"/>
                <a:ea typeface="+mj-ea"/>
              </a:rPr>
              <a:t>案</a:t>
            </a:r>
            <a:r>
              <a:rPr lang="en-US" altLang="zh-TW" sz="3200" b="1">
                <a:solidFill>
                  <a:schemeClr val="bg1"/>
                </a:solidFill>
                <a:latin typeface="+mj-ea"/>
                <a:ea typeface="+mj-ea"/>
              </a:rPr>
              <a:t>1</a:t>
            </a:r>
            <a:endParaRPr lang="zh-TW" altLang="en-US" sz="3200" b="1">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1946468" y="814223"/>
            <a:ext cx="829906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「人的要因による影響を軽減する」から発想する</a:t>
            </a:r>
            <a:endParaRPr lang="zh-TW" altLang="en-US" sz="2800" b="1">
              <a:solidFill>
                <a:schemeClr val="tx1"/>
              </a:solidFill>
              <a:latin typeface="+mj-ea"/>
              <a:ea typeface="+mj-ea"/>
            </a:endParaRP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2500" b="1">
                  <a:solidFill>
                    <a:srgbClr val="0000FF"/>
                  </a:solidFill>
                  <a:latin typeface="Arial Black" panose="020B0A04020102020204" pitchFamily="34" charset="0"/>
                  <a:ea typeface="Microsoft YaHei" panose="020B0503020204020204" pitchFamily="34" charset="-122"/>
                </a:rPr>
                <a:t>人的</a:t>
              </a:r>
              <a:r>
                <a:rPr lang="ja-JP" altLang="en-US" sz="2500" b="1">
                  <a:solidFill>
                    <a:srgbClr val="0000FF"/>
                  </a:solidFill>
                  <a:latin typeface="Arial Black" panose="020B0A04020102020204" pitchFamily="34" charset="0"/>
                  <a:ea typeface="Microsoft YaHei" panose="020B0503020204020204" pitchFamily="34" charset="-122"/>
                </a:rPr>
                <a:t>な</a:t>
              </a:r>
              <a:endParaRPr lang="en-US" altLang="ja-JP" sz="2500" b="1">
                <a:solidFill>
                  <a:srgbClr val="0000FF"/>
                </a:solidFill>
                <a:latin typeface="Arial Black" panose="020B0A04020102020204" pitchFamily="34" charset="0"/>
                <a:ea typeface="Microsoft YaHei" panose="020B0503020204020204" pitchFamily="34" charset="-122"/>
              </a:endParaRPr>
            </a:p>
            <a:p>
              <a:pPr algn="ctr" defTabSz="685754" eaLnBrk="1" fontAlgn="auto" hangingPunct="1">
                <a:spcBef>
                  <a:spcPts val="0"/>
                </a:spcBef>
                <a:spcAft>
                  <a:spcPts val="0"/>
                </a:spcAft>
                <a:defRPr/>
              </a:pPr>
              <a:r>
                <a:rPr lang="zh-TW" altLang="en-US" sz="2500" b="1">
                  <a:solidFill>
                    <a:srgbClr val="0000FF"/>
                  </a:solidFill>
                  <a:latin typeface="Arial Black" panose="020B0A04020102020204" pitchFamily="34" charset="0"/>
                  <a:ea typeface="Microsoft YaHei" panose="020B0503020204020204" pitchFamily="34" charset="-122"/>
                </a:rPr>
                <a:t>要因</a:t>
              </a:r>
              <a:endParaRPr lang="zh-CN" altLang="en-US" sz="2500" b="1">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280308"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704790" y="4611853"/>
            <a:ext cx="2077222" cy="965729"/>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接触面積</a:t>
            </a:r>
            <a:r>
              <a:rPr lang="zh-TW" altLang="en-US" sz="36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10508"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067015" y="4707277"/>
            <a:ext cx="1845681" cy="738997"/>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接触面積</a:t>
            </a:r>
            <a:r>
              <a:rPr lang="zh-TW" altLang="en-US" sz="2400" b="1" kern="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701790"/>
            <a:ext cx="1467068"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接触面積を</a:t>
            </a:r>
            <a:endParaRPr lang="en-US" altLang="ja-JP" sz="2000" b="1">
              <a:solidFill>
                <a:schemeClr val="tx1"/>
              </a:solidFill>
              <a:latin typeface="+mj-ea"/>
              <a:ea typeface="+mj-ea"/>
            </a:endParaRPr>
          </a:p>
          <a:p>
            <a:r>
              <a:rPr lang="ja-JP" altLang="en-US" sz="2000" b="1">
                <a:solidFill>
                  <a:schemeClr val="tx1"/>
                </a:solidFill>
                <a:latin typeface="+mj-ea"/>
                <a:ea typeface="+mj-ea"/>
              </a:rPr>
              <a:t>増やせば</a:t>
            </a:r>
            <a:endParaRPr lang="zh-TW" altLang="en-US" sz="2000" b="1">
              <a:solidFill>
                <a:schemeClr val="tx1"/>
              </a:solidFill>
              <a:latin typeface="+mj-ea"/>
              <a:ea typeface="+mj-ea"/>
            </a:endParaRPr>
          </a:p>
        </p:txBody>
      </p:sp>
      <p:sp>
        <p:nvSpPr>
          <p:cNvPr id="898" name="矩形 897">
            <a:extLst>
              <a:ext uri="{FF2B5EF4-FFF2-40B4-BE49-F238E27FC236}">
                <a16:creationId xmlns:a16="http://schemas.microsoft.com/office/drawing/2014/main" id="{00B69CE1-0126-F8E2-3E56-3234A70FE37B}"/>
              </a:ext>
            </a:extLst>
          </p:cNvPr>
          <p:cNvSpPr/>
          <p:nvPr/>
        </p:nvSpPr>
        <p:spPr>
          <a:xfrm>
            <a:off x="7334891" y="3790354"/>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安定性が高まる？</a:t>
            </a:r>
            <a:endParaRPr lang="zh-TW" altLang="en-US" sz="2000" b="1">
              <a:solidFill>
                <a:schemeClr val="tx1"/>
              </a:solidFill>
              <a:latin typeface="+mj-ea"/>
              <a:ea typeface="+mj-ea"/>
            </a:endParaRP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r>
              <a:rPr lang="zh-TW" altLang="en-US" b="1">
                <a:solidFill>
                  <a:schemeClr val="tx1"/>
                </a:solidFill>
                <a:latin typeface="+mj-ea"/>
                <a:ea typeface="+mj-ea"/>
              </a:rPr>
              <a:t>？</a:t>
            </a:r>
            <a:endParaRPr lang="en-US" altLang="zh-TW" b="1">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a:solidFill>
                  <a:schemeClr val="tx1"/>
                </a:solidFill>
                <a:latin typeface="+mj-ea"/>
                <a:ea typeface="+mj-ea"/>
              </a:rPr>
              <a:t>4</a:t>
            </a:r>
            <a:r>
              <a:rPr lang="zh-TW" altLang="en-US" sz="2000" b="1">
                <a:solidFill>
                  <a:schemeClr val="tx1"/>
                </a:solidFill>
                <a:latin typeface="+mj-ea"/>
                <a:ea typeface="+mj-ea"/>
              </a:rPr>
              <a:t>       </a:t>
            </a:r>
            <a:r>
              <a:rPr lang="en-US" altLang="zh-TW" sz="4000" b="1">
                <a:solidFill>
                  <a:srgbClr val="0000FF"/>
                </a:solidFill>
                <a:latin typeface="+mj-ea"/>
                <a:ea typeface="+mj-ea"/>
              </a:rPr>
              <a:t>2</a:t>
            </a:r>
          </a:p>
          <a:p>
            <a:pPr>
              <a:lnSpc>
                <a:spcPct val="70000"/>
              </a:lnSpc>
            </a:pPr>
            <a:r>
              <a:rPr lang="en-US" altLang="zh-TW" sz="1600" b="1">
                <a:solidFill>
                  <a:schemeClr val="tx1">
                    <a:lumMod val="65000"/>
                    <a:lumOff val="35000"/>
                  </a:schemeClr>
                </a:solidFill>
                <a:latin typeface="+mj-ea"/>
                <a:ea typeface="+mj-ea"/>
              </a:rPr>
              <a:t>Hr/</a:t>
            </a:r>
            <a:r>
              <a:rPr lang="zh-TW" altLang="en-US" sz="1600" b="1">
                <a:solidFill>
                  <a:schemeClr val="tx1">
                    <a:lumMod val="65000"/>
                    <a:lumOff val="35000"/>
                  </a:schemeClr>
                </a:solidFill>
                <a:latin typeface="+mj-ea"/>
                <a:ea typeface="+mj-ea"/>
              </a:rPr>
              <a:t>人</a:t>
            </a:r>
            <a:r>
              <a:rPr lang="en-US" altLang="zh-TW" sz="1600" b="1">
                <a:solidFill>
                  <a:schemeClr val="tx1">
                    <a:lumMod val="65000"/>
                    <a:lumOff val="35000"/>
                  </a:schemeClr>
                </a:solidFill>
                <a:latin typeface="+mj-ea"/>
                <a:ea typeface="+mj-ea"/>
              </a:rPr>
              <a:t>(1set)</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-1</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182953" y="6190382"/>
            <a:ext cx="182614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精度</a:t>
            </a:r>
            <a:r>
              <a:rPr lang="ja-JP" altLang="en-US" sz="3200" b="1">
                <a:solidFill>
                  <a:schemeClr val="bg1"/>
                </a:solidFill>
                <a:latin typeface="+mj-ea"/>
                <a:ea typeface="+mj-ea"/>
              </a:rPr>
              <a:t>は</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2"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効率向上</a:t>
            </a:r>
            <a:r>
              <a:rPr lang="en-US" altLang="zh-TW"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2000" b="1">
                <a:solidFill>
                  <a:schemeClr val="tx1"/>
                </a:solidFill>
                <a:latin typeface="+mj-ea"/>
                <a:ea typeface="+mj-ea"/>
              </a:rPr>
              <a:t>研磨数量増加</a:t>
            </a:r>
            <a:endParaRPr lang="en-US" altLang="zh-TW" sz="2000" b="1">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a:solidFill>
                    <a:schemeClr val="tx1"/>
                  </a:solidFill>
                  <a:latin typeface="+mj-ea"/>
                  <a:ea typeface="+mj-ea"/>
                </a:rPr>
                <a:t>1</a:t>
              </a:r>
              <a:r>
                <a:rPr lang="zh-TW" altLang="en-US" sz="2000" b="1">
                  <a:solidFill>
                    <a:schemeClr val="tx1"/>
                  </a:solidFill>
                  <a:latin typeface="+mj-ea"/>
                  <a:ea typeface="+mj-ea"/>
                </a:rPr>
                <a:t>       </a:t>
              </a:r>
              <a:r>
                <a:rPr lang="en-US" altLang="zh-TW" sz="4000" b="1">
                  <a:solidFill>
                    <a:srgbClr val="0000FF"/>
                  </a:solidFill>
                  <a:latin typeface="+mj-ea"/>
                  <a:ea typeface="+mj-ea"/>
                </a:rPr>
                <a:t>2</a:t>
              </a:r>
              <a:r>
                <a:rPr lang="zh-TW" altLang="en-US" sz="2400" b="1">
                  <a:solidFill>
                    <a:schemeClr val="tx1">
                      <a:lumMod val="65000"/>
                      <a:lumOff val="35000"/>
                    </a:schemeClr>
                  </a:solidFill>
                  <a:latin typeface="+mj-ea"/>
                  <a:ea typeface="+mj-ea"/>
                </a:rPr>
                <a:t>本</a:t>
              </a:r>
              <a:r>
                <a:rPr lang="en-US" altLang="zh-TW" sz="2400" b="1">
                  <a:solidFill>
                    <a:schemeClr val="tx1">
                      <a:lumMod val="65000"/>
                      <a:lumOff val="35000"/>
                    </a:schemeClr>
                  </a:solidFill>
                  <a:latin typeface="+mj-ea"/>
                  <a:ea typeface="+mj-ea"/>
                </a:rPr>
                <a:t>/</a:t>
              </a:r>
              <a:r>
                <a:rPr lang="zh-TW" altLang="en-US" sz="2400" b="1">
                  <a:solidFill>
                    <a:schemeClr val="tx1">
                      <a:lumMod val="65000"/>
                      <a:lumOff val="35000"/>
                    </a:schemeClr>
                  </a:solidFill>
                  <a:latin typeface="+mj-ea"/>
                  <a:ea typeface="+mj-ea"/>
                </a:rPr>
                <a:t>回</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392212" y="2273877"/>
            <a:ext cx="2165381" cy="1071563"/>
            <a:chOff x="3689551" y="2185263"/>
            <a:chExt cx="216538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689551" y="2450396"/>
              <a:ext cx="17027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接触箇所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3692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研磨量</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4" name="群組 3">
            <a:extLst>
              <a:ext uri="{FF2B5EF4-FFF2-40B4-BE49-F238E27FC236}">
                <a16:creationId xmlns:a16="http://schemas.microsoft.com/office/drawing/2014/main" id="{58A20EBA-FF69-33DB-D6CE-DB3CA9822DC5}"/>
              </a:ext>
            </a:extLst>
          </p:cNvPr>
          <p:cNvGrpSpPr/>
          <p:nvPr/>
        </p:nvGrpSpPr>
        <p:grpSpPr>
          <a:xfrm>
            <a:off x="4476847" y="1650690"/>
            <a:ext cx="3393222" cy="4358534"/>
            <a:chOff x="4809427" y="1841223"/>
            <a:chExt cx="3393222" cy="4358534"/>
          </a:xfrm>
        </p:grpSpPr>
        <p:sp>
          <p:nvSpPr>
            <p:cNvPr id="7" name="矩形 6">
              <a:extLst>
                <a:ext uri="{FF2B5EF4-FFF2-40B4-BE49-F238E27FC236}">
                  <a16:creationId xmlns:a16="http://schemas.microsoft.com/office/drawing/2014/main" id="{BA9139DB-1376-1338-C8CA-963C27D24D25}"/>
                </a:ext>
              </a:extLst>
            </p:cNvPr>
            <p:cNvSpPr/>
            <p:nvPr/>
          </p:nvSpPr>
          <p:spPr>
            <a:xfrm>
              <a:off x="6818378" y="3832903"/>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20" name="矩形 19">
              <a:extLst>
                <a:ext uri="{FF2B5EF4-FFF2-40B4-BE49-F238E27FC236}">
                  <a16:creationId xmlns:a16="http://schemas.microsoft.com/office/drawing/2014/main" id="{4878A14E-3D8D-D089-AD01-A5BEFDA9F54B}"/>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4</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p>
          </p:txBody>
        </p:sp>
        <p:grpSp>
          <p:nvGrpSpPr>
            <p:cNvPr id="21" name="群組 20">
              <a:extLst>
                <a:ext uri="{FF2B5EF4-FFF2-40B4-BE49-F238E27FC236}">
                  <a16:creationId xmlns:a16="http://schemas.microsoft.com/office/drawing/2014/main" id="{22BAED78-2C42-5422-BB21-923BCEA73BED}"/>
                </a:ext>
              </a:extLst>
            </p:cNvPr>
            <p:cNvGrpSpPr/>
            <p:nvPr/>
          </p:nvGrpSpPr>
          <p:grpSpPr>
            <a:xfrm>
              <a:off x="5368492" y="2372190"/>
              <a:ext cx="2628000" cy="2810392"/>
              <a:chOff x="895350" y="2007682"/>
              <a:chExt cx="2270669" cy="1695450"/>
            </a:xfrm>
          </p:grpSpPr>
          <p:cxnSp>
            <p:nvCxnSpPr>
              <p:cNvPr id="29" name="直線接點 28">
                <a:extLst>
                  <a:ext uri="{FF2B5EF4-FFF2-40B4-BE49-F238E27FC236}">
                    <a16:creationId xmlns:a16="http://schemas.microsoft.com/office/drawing/2014/main" id="{D3622B9C-751E-4698-3D59-E15B711AFE83}"/>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841C2AA-E77E-2878-0DAA-0F7C0869E421}"/>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6" name="直線接點 895">
                <a:extLst>
                  <a:ext uri="{FF2B5EF4-FFF2-40B4-BE49-F238E27FC236}">
                    <a16:creationId xmlns:a16="http://schemas.microsoft.com/office/drawing/2014/main" id="{FEA3A4A2-C26D-0302-82E3-561D68F37D0C}"/>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D2D46FA8-95F2-93DD-54C3-FAEF842899B9}"/>
                </a:ext>
              </a:extLst>
            </p:cNvPr>
            <p:cNvSpPr/>
            <p:nvPr/>
          </p:nvSpPr>
          <p:spPr>
            <a:xfrm>
              <a:off x="5647000"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23" name="矩形 22">
              <a:extLst>
                <a:ext uri="{FF2B5EF4-FFF2-40B4-BE49-F238E27FC236}">
                  <a16:creationId xmlns:a16="http://schemas.microsoft.com/office/drawing/2014/main" id="{E99B6F96-4921-42F8-9FB7-E5F451E94303}"/>
                </a:ext>
              </a:extLst>
            </p:cNvPr>
            <p:cNvSpPr/>
            <p:nvPr/>
          </p:nvSpPr>
          <p:spPr>
            <a:xfrm>
              <a:off x="6791551" y="5206128"/>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25" name="矩形 24">
              <a:extLst>
                <a:ext uri="{FF2B5EF4-FFF2-40B4-BE49-F238E27FC236}">
                  <a16:creationId xmlns:a16="http://schemas.microsoft.com/office/drawing/2014/main" id="{F418C08E-AAFE-60B2-047D-7FB46C9FE1C7}"/>
                </a:ext>
              </a:extLst>
            </p:cNvPr>
            <p:cNvSpPr/>
            <p:nvPr/>
          </p:nvSpPr>
          <p:spPr>
            <a:xfrm>
              <a:off x="5291276" y="5553426"/>
              <a:ext cx="2911373"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endParaRPr lang="en-US" altLang="ja-JP" b="1">
                <a:solidFill>
                  <a:srgbClr val="000066"/>
                </a:solidFill>
                <a:latin typeface="+mj-ea"/>
                <a:ea typeface="+mj-ea"/>
              </a:endParaRPr>
            </a:p>
            <a:p>
              <a:pPr algn="ctr"/>
              <a:r>
                <a:rPr lang="ja-JP" altLang="en-US" b="1">
                  <a:solidFill>
                    <a:srgbClr val="000066"/>
                  </a:solidFill>
                  <a:latin typeface="+mj-ea"/>
                  <a:ea typeface="+mj-ea"/>
                </a:rPr>
                <a:t>の整備時間</a:t>
              </a:r>
              <a:r>
                <a:rPr lang="en-US" altLang="zh-TW" b="1">
                  <a:solidFill>
                    <a:srgbClr val="000066"/>
                  </a:solidFill>
                  <a:latin typeface="+mj-ea"/>
                  <a:ea typeface="+mj-ea"/>
                </a:rPr>
                <a:t>(</a:t>
              </a:r>
              <a:r>
                <a:rPr lang="en-US" altLang="zh-TW" b="1" err="1">
                  <a:solidFill>
                    <a:srgbClr val="000066"/>
                  </a:solidFill>
                  <a:latin typeface="+mj-ea"/>
                  <a:ea typeface="+mj-ea"/>
                </a:rPr>
                <a:t>Hr</a:t>
              </a:r>
              <a:r>
                <a:rPr lang="en-US" altLang="zh-TW" b="1">
                  <a:solidFill>
                    <a:srgbClr val="000066"/>
                  </a:solidFill>
                  <a:latin typeface="+mj-ea"/>
                  <a:ea typeface="+mj-ea"/>
                </a:rPr>
                <a:t>)</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26" name="矩形 25">
              <a:extLst>
                <a:ext uri="{FF2B5EF4-FFF2-40B4-BE49-F238E27FC236}">
                  <a16:creationId xmlns:a16="http://schemas.microsoft.com/office/drawing/2014/main" id="{E778A551-2EE1-DF1B-F036-38E274A4165A}"/>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27" name="矩形 26">
              <a:extLst>
                <a:ext uri="{FF2B5EF4-FFF2-40B4-BE49-F238E27FC236}">
                  <a16:creationId xmlns:a16="http://schemas.microsoft.com/office/drawing/2014/main" id="{73C0FE8D-EDD8-EC12-4F60-BE27EB82DFBF}"/>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28" name="矩形 27">
              <a:extLst>
                <a:ext uri="{FF2B5EF4-FFF2-40B4-BE49-F238E27FC236}">
                  <a16:creationId xmlns:a16="http://schemas.microsoft.com/office/drawing/2014/main" id="{D38FB511-8576-14A6-E2B5-6D8B1DD3760C}"/>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a:solidFill>
                  <a:schemeClr val="tx1">
                    <a:lumMod val="85000"/>
                    <a:lumOff val="15000"/>
                  </a:schemeClr>
                </a:solidFill>
                <a:latin typeface="+mj-ea"/>
                <a:ea typeface="+mj-ea"/>
              </a:endParaRPr>
            </a:p>
          </p:txBody>
        </p:sp>
        <p:sp>
          <p:nvSpPr>
            <p:cNvPr id="53" name="矩形 52">
              <a:extLst>
                <a:ext uri="{FF2B5EF4-FFF2-40B4-BE49-F238E27FC236}">
                  <a16:creationId xmlns:a16="http://schemas.microsoft.com/office/drawing/2014/main" id="{675551C9-D748-A660-75F9-293905BCD9A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54" name="矩形 53">
              <a:extLst>
                <a:ext uri="{FF2B5EF4-FFF2-40B4-BE49-F238E27FC236}">
                  <a16:creationId xmlns:a16="http://schemas.microsoft.com/office/drawing/2014/main" id="{00BFFA3B-73FB-57BD-327F-45FAA92D1E1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grpSp>
      <p:grpSp>
        <p:nvGrpSpPr>
          <p:cNvPr id="12" name="群組 11">
            <a:extLst>
              <a:ext uri="{FF2B5EF4-FFF2-40B4-BE49-F238E27FC236}">
                <a16:creationId xmlns:a16="http://schemas.microsoft.com/office/drawing/2014/main" id="{9E5CC4EE-124E-A337-E4D5-EA8FF0977EA8}"/>
              </a:ext>
            </a:extLst>
          </p:cNvPr>
          <p:cNvGrpSpPr/>
          <p:nvPr/>
        </p:nvGrpSpPr>
        <p:grpSpPr>
          <a:xfrm>
            <a:off x="7835378" y="2708382"/>
            <a:ext cx="1232898" cy="1672433"/>
            <a:chOff x="5064988" y="2185263"/>
            <a:chExt cx="789944" cy="1071563"/>
          </a:xfrm>
        </p:grpSpPr>
        <p:sp>
          <p:nvSpPr>
            <p:cNvPr id="24" name="Line 20">
              <a:extLst>
                <a:ext uri="{FF2B5EF4-FFF2-40B4-BE49-F238E27FC236}">
                  <a16:creationId xmlns:a16="http://schemas.microsoft.com/office/drawing/2014/main" id="{9881186F-8FD0-4F44-D516-D93124EEB869}"/>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68BD2E88-BDAE-1197-774C-0AF3D81048E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2">
              <a:extLst>
                <a:ext uri="{FF2B5EF4-FFF2-40B4-BE49-F238E27FC236}">
                  <a16:creationId xmlns:a16="http://schemas.microsoft.com/office/drawing/2014/main" id="{F2BACE68-EC4E-8D95-E4E8-A0E1820A848D}"/>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Freeform 1003">
              <a:extLst>
                <a:ext uri="{FF2B5EF4-FFF2-40B4-BE49-F238E27FC236}">
                  <a16:creationId xmlns:a16="http://schemas.microsoft.com/office/drawing/2014/main" id="{90436212-A95C-ECD3-060D-C6FF81FD978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1" name="群組 40">
            <a:extLst>
              <a:ext uri="{FF2B5EF4-FFF2-40B4-BE49-F238E27FC236}">
                <a16:creationId xmlns:a16="http://schemas.microsoft.com/office/drawing/2014/main" id="{5AAC5794-0969-E668-F49C-260B0B59D07F}"/>
              </a:ext>
            </a:extLst>
          </p:cNvPr>
          <p:cNvGrpSpPr/>
          <p:nvPr/>
        </p:nvGrpSpPr>
        <p:grpSpPr>
          <a:xfrm>
            <a:off x="8950043" y="1415447"/>
            <a:ext cx="1541221" cy="2013553"/>
            <a:chOff x="9021962" y="1326833"/>
            <a:chExt cx="1541221" cy="2013553"/>
          </a:xfrm>
        </p:grpSpPr>
        <p:sp>
          <p:nvSpPr>
            <p:cNvPr id="40" name="矩形: 圓角 39">
              <a:extLst>
                <a:ext uri="{FF2B5EF4-FFF2-40B4-BE49-F238E27FC236}">
                  <a16:creationId xmlns:a16="http://schemas.microsoft.com/office/drawing/2014/main" id="{744DB4E6-F543-6864-EAE3-A4AE07B1FB1A}"/>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4FFD5E0D-CCC2-B7D9-8281-D37D89F1042A}"/>
                </a:ext>
              </a:extLst>
            </p:cNvPr>
            <p:cNvGrpSpPr/>
            <p:nvPr/>
          </p:nvGrpSpPr>
          <p:grpSpPr>
            <a:xfrm>
              <a:off x="9083587" y="1375219"/>
              <a:ext cx="1474699" cy="1949125"/>
              <a:chOff x="10355545" y="1375219"/>
              <a:chExt cx="1474699" cy="1949125"/>
            </a:xfrm>
          </p:grpSpPr>
          <p:pic>
            <p:nvPicPr>
              <p:cNvPr id="925" name="圖片 924">
                <a:extLst>
                  <a:ext uri="{FF2B5EF4-FFF2-40B4-BE49-F238E27FC236}">
                    <a16:creationId xmlns:a16="http://schemas.microsoft.com/office/drawing/2014/main" id="{AC800161-94AA-3783-7701-05BE7AAF372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926" name="矩形 925">
                <a:extLst>
                  <a:ext uri="{FF2B5EF4-FFF2-40B4-BE49-F238E27FC236}">
                    <a16:creationId xmlns:a16="http://schemas.microsoft.com/office/drawing/2014/main" id="{D9F3CA13-99B8-8426-8FF9-B5D919EF7CC0}"/>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作業負荷</a:t>
                </a:r>
              </a:p>
            </p:txBody>
          </p:sp>
          <p:sp>
            <p:nvSpPr>
              <p:cNvPr id="927" name="矩形 926">
                <a:extLst>
                  <a:ext uri="{FF2B5EF4-FFF2-40B4-BE49-F238E27FC236}">
                    <a16:creationId xmlns:a16="http://schemas.microsoft.com/office/drawing/2014/main" id="{ED3ACBBF-93F4-0779-3016-6AF94D49AE6F}"/>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削減</a:t>
                </a:r>
                <a:r>
                  <a:rPr lang="en-US" altLang="zh-TW" sz="2400" b="1">
                    <a:solidFill>
                      <a:srgbClr val="0000FF"/>
                    </a:solidFill>
                    <a:latin typeface="+mj-ea"/>
                    <a:ea typeface="+mj-ea"/>
                  </a:rPr>
                  <a:t>50%</a:t>
                </a:r>
                <a:endParaRPr lang="zh-TW" altLang="en-US" sz="2400" b="1">
                  <a:solidFill>
                    <a:srgbClr val="0000FF"/>
                  </a:solidFill>
                  <a:latin typeface="+mj-ea"/>
                  <a:ea typeface="+mj-ea"/>
                </a:endParaRPr>
              </a:p>
            </p:txBody>
          </p:sp>
        </p:grpSp>
      </p:grpSp>
      <p:cxnSp>
        <p:nvCxnSpPr>
          <p:cNvPr id="33" name="直線接點 32">
            <a:extLst>
              <a:ext uri="{FF2B5EF4-FFF2-40B4-BE49-F238E27FC236}">
                <a16:creationId xmlns:a16="http://schemas.microsoft.com/office/drawing/2014/main" id="{BDEA1E0E-E017-49C8-661F-4C98A4B9A55E}"/>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45B2D9F6-D661-D7E3-28CA-4C6B6916D937}"/>
              </a:ext>
            </a:extLst>
          </p:cNvPr>
          <p:cNvGrpSpPr/>
          <p:nvPr/>
        </p:nvGrpSpPr>
        <p:grpSpPr>
          <a:xfrm>
            <a:off x="10517298" y="1474619"/>
            <a:ext cx="1541221" cy="1947858"/>
            <a:chOff x="10589217" y="1386005"/>
            <a:chExt cx="1541221" cy="1947858"/>
          </a:xfrm>
        </p:grpSpPr>
        <p:pic>
          <p:nvPicPr>
            <p:cNvPr id="35" name="圖片 34" descr="一張含有 文字, 環靶射箭, 圓形, 射箭 的圖片&#10;&#10;自動產生的描述">
              <a:extLst>
                <a:ext uri="{FF2B5EF4-FFF2-40B4-BE49-F238E27FC236}">
                  <a16:creationId xmlns:a16="http://schemas.microsoft.com/office/drawing/2014/main" id="{A6AEACB5-D3B5-E680-30B7-96AEC6A1C8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37" name="矩形 36">
              <a:extLst>
                <a:ext uri="{FF2B5EF4-FFF2-40B4-BE49-F238E27FC236}">
                  <a16:creationId xmlns:a16="http://schemas.microsoft.com/office/drawing/2014/main" id="{7B343D33-7A8E-7DF4-F6EA-843DA57D5E6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effectLst>
                    <a:outerShdw blurRad="25400" dist="50800" dir="2700000" algn="tl" rotWithShape="0">
                      <a:prstClr val="black">
                        <a:alpha val="55000"/>
                      </a:prstClr>
                    </a:outerShdw>
                  </a:effectLst>
                  <a:latin typeface="+mj-ea"/>
                  <a:ea typeface="+mj-ea"/>
                </a:rPr>
                <a:t>達成</a:t>
              </a:r>
            </a:p>
          </p:txBody>
        </p:sp>
      </p:grpSp>
      <p:grpSp>
        <p:nvGrpSpPr>
          <p:cNvPr id="43" name="群組 42">
            <a:extLst>
              <a:ext uri="{FF2B5EF4-FFF2-40B4-BE49-F238E27FC236}">
                <a16:creationId xmlns:a16="http://schemas.microsoft.com/office/drawing/2014/main" id="{4EFDB44F-2C65-ADFF-6966-868CA8EBDF3B}"/>
              </a:ext>
            </a:extLst>
          </p:cNvPr>
          <p:cNvGrpSpPr/>
          <p:nvPr/>
        </p:nvGrpSpPr>
        <p:grpSpPr>
          <a:xfrm>
            <a:off x="8848432" y="3635175"/>
            <a:ext cx="1773242" cy="2026021"/>
            <a:chOff x="8920351" y="1326833"/>
            <a:chExt cx="1773242" cy="2026021"/>
          </a:xfrm>
        </p:grpSpPr>
        <p:sp>
          <p:nvSpPr>
            <p:cNvPr id="44" name="矩形: 圓角 43">
              <a:extLst>
                <a:ext uri="{FF2B5EF4-FFF2-40B4-BE49-F238E27FC236}">
                  <a16:creationId xmlns:a16="http://schemas.microsoft.com/office/drawing/2014/main" id="{9A2C44AC-223A-F396-B571-4884C34B6717}"/>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群組 44">
              <a:extLst>
                <a:ext uri="{FF2B5EF4-FFF2-40B4-BE49-F238E27FC236}">
                  <a16:creationId xmlns:a16="http://schemas.microsoft.com/office/drawing/2014/main" id="{816FB254-CDE4-624F-D137-88A71AF1884B}"/>
                </a:ext>
              </a:extLst>
            </p:cNvPr>
            <p:cNvGrpSpPr/>
            <p:nvPr/>
          </p:nvGrpSpPr>
          <p:grpSpPr>
            <a:xfrm>
              <a:off x="8920351" y="1354671"/>
              <a:ext cx="1773242" cy="1998183"/>
              <a:chOff x="10192309" y="1354671"/>
              <a:chExt cx="1773242" cy="1998183"/>
            </a:xfrm>
          </p:grpSpPr>
          <p:pic>
            <p:nvPicPr>
              <p:cNvPr id="46" name="圖片 45">
                <a:extLst>
                  <a:ext uri="{FF2B5EF4-FFF2-40B4-BE49-F238E27FC236}">
                    <a16:creationId xmlns:a16="http://schemas.microsoft.com/office/drawing/2014/main" id="{7C12C0F3-68CD-0CE5-ED93-95B4E5AB2D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47" name="矩形 46">
                <a:extLst>
                  <a:ext uri="{FF2B5EF4-FFF2-40B4-BE49-F238E27FC236}">
                    <a16:creationId xmlns:a16="http://schemas.microsoft.com/office/drawing/2014/main" id="{D29ED74F-76D7-BFD7-D00C-8148FF904F7E}"/>
                  </a:ext>
                </a:extLst>
              </p:cNvPr>
              <p:cNvSpPr/>
              <p:nvPr/>
            </p:nvSpPr>
            <p:spPr>
              <a:xfrm>
                <a:off x="10217156" y="2486757"/>
                <a:ext cx="1723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7C3434"/>
                    </a:solidFill>
                    <a:latin typeface="+mj-ea"/>
                    <a:ea typeface="+mj-ea"/>
                  </a:rPr>
                  <a:t>精度</a:t>
                </a:r>
                <a:r>
                  <a:rPr lang="ja-JP" altLang="en-US" sz="2400" b="1">
                    <a:solidFill>
                      <a:srgbClr val="7C3434"/>
                    </a:solidFill>
                    <a:latin typeface="+mj-ea"/>
                    <a:ea typeface="+mj-ea"/>
                  </a:rPr>
                  <a:t>の</a:t>
                </a:r>
                <a:r>
                  <a:rPr lang="zh-TW" altLang="en-US" sz="2400" b="1">
                    <a:solidFill>
                      <a:srgbClr val="7C3434"/>
                    </a:solidFill>
                    <a:latin typeface="+mj-ea"/>
                    <a:ea typeface="+mj-ea"/>
                  </a:rPr>
                  <a:t>誤差</a:t>
                </a:r>
              </a:p>
            </p:txBody>
          </p:sp>
          <p:sp>
            <p:nvSpPr>
              <p:cNvPr id="48" name="矩形 47">
                <a:extLst>
                  <a:ext uri="{FF2B5EF4-FFF2-40B4-BE49-F238E27FC236}">
                    <a16:creationId xmlns:a16="http://schemas.microsoft.com/office/drawing/2014/main" id="{CB87F0E6-00CC-4A62-4190-6F64570A0A26}"/>
                  </a:ext>
                </a:extLst>
              </p:cNvPr>
              <p:cNvSpPr/>
              <p:nvPr/>
            </p:nvSpPr>
            <p:spPr>
              <a:xfrm>
                <a:off x="10192309" y="2891189"/>
                <a:ext cx="17732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7C3434"/>
                    </a:solidFill>
                    <a:latin typeface="+mj-ea"/>
                    <a:ea typeface="+mj-ea"/>
                  </a:rPr>
                  <a:t>67%</a:t>
                </a:r>
                <a:r>
                  <a:rPr lang="zh-TW" altLang="en-US" sz="2400" b="1">
                    <a:solidFill>
                      <a:srgbClr val="7C3434"/>
                    </a:solidFill>
                    <a:latin typeface="+mj-ea"/>
                    <a:ea typeface="+mj-ea"/>
                  </a:rPr>
                  <a:t>縮</a:t>
                </a:r>
                <a:r>
                  <a:rPr lang="ja-JP" altLang="en-US" sz="2400" b="1">
                    <a:solidFill>
                      <a:srgbClr val="7C3434"/>
                    </a:solidFill>
                    <a:latin typeface="+mj-ea"/>
                    <a:ea typeface="+mj-ea"/>
                  </a:rPr>
                  <a:t>まる</a:t>
                </a:r>
                <a:endParaRPr lang="zh-TW" altLang="en-US" sz="2400" b="1">
                  <a:solidFill>
                    <a:srgbClr val="7C3434"/>
                  </a:solidFill>
                  <a:latin typeface="+mj-ea"/>
                  <a:ea typeface="+mj-ea"/>
                </a:endParaRPr>
              </a:p>
            </p:txBody>
          </p:sp>
        </p:grpSp>
      </p:grpSp>
      <p:pic>
        <p:nvPicPr>
          <p:cNvPr id="51" name="圖片 50" descr="一張含有 符號, 圖形, 標誌, 圓形 的圖片&#10;&#10;自動產生的描述">
            <a:extLst>
              <a:ext uri="{FF2B5EF4-FFF2-40B4-BE49-F238E27FC236}">
                <a16:creationId xmlns:a16="http://schemas.microsoft.com/office/drawing/2014/main" id="{9599C87D-9D2C-BECB-057F-B94215847D13}"/>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52" name="矩形 51">
            <a:extLst>
              <a:ext uri="{FF2B5EF4-FFF2-40B4-BE49-F238E27FC236}">
                <a16:creationId xmlns:a16="http://schemas.microsoft.com/office/drawing/2014/main" id="{B80584B1-07C1-CD89-7988-9986BD38785E}"/>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5A5E65"/>
                </a:solidFill>
                <a:effectLst>
                  <a:outerShdw blurRad="25400" dist="25400" dir="2700000" algn="tl" rotWithShape="0">
                    <a:prstClr val="black">
                      <a:alpha val="55000"/>
                    </a:prstClr>
                  </a:outerShdw>
                </a:effectLst>
                <a:latin typeface="+mj-ea"/>
                <a:ea typeface="+mj-ea"/>
              </a:rPr>
              <a:t>変化？</a:t>
            </a:r>
          </a:p>
        </p:txBody>
      </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-1</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6"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精度対策の提案</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精度</a:t>
            </a:r>
            <a:r>
              <a:rPr lang="ja-JP" altLang="en-US" sz="2800" b="1">
                <a:solidFill>
                  <a:schemeClr val="tx1"/>
                </a:solidFill>
                <a:latin typeface="+mj-ea"/>
                <a:ea typeface="+mj-ea"/>
              </a:rPr>
              <a:t>の</a:t>
            </a:r>
            <a:r>
              <a:rPr lang="zh-TW" altLang="en-US" sz="2800" b="1">
                <a:solidFill>
                  <a:schemeClr val="tx1"/>
                </a:solidFill>
                <a:latin typeface="+mj-ea"/>
                <a:ea typeface="+mj-ea"/>
              </a:rPr>
              <a:t>状況</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98355" y="3123306"/>
            <a:ext cx="1011125" cy="1011125"/>
          </a:xfrm>
          <a:prstGeom prst="rect">
            <a:avLst/>
          </a:prstGeom>
        </p:spPr>
      </p:pic>
      <p:grpSp>
        <p:nvGrpSpPr>
          <p:cNvPr id="930" name="群組 929">
            <a:extLst>
              <a:ext uri="{FF2B5EF4-FFF2-40B4-BE49-F238E27FC236}">
                <a16:creationId xmlns:a16="http://schemas.microsoft.com/office/drawing/2014/main" id="{70BBB693-88BC-E746-9905-144A5DCA73AC}"/>
              </a:ext>
            </a:extLst>
          </p:cNvPr>
          <p:cNvGrpSpPr/>
          <p:nvPr/>
        </p:nvGrpSpPr>
        <p:grpSpPr>
          <a:xfrm>
            <a:off x="4447107" y="1627880"/>
            <a:ext cx="3836748" cy="4375782"/>
            <a:chOff x="4553787" y="1823287"/>
            <a:chExt cx="3836748" cy="4375782"/>
          </a:xfrm>
        </p:grpSpPr>
        <p:sp>
          <p:nvSpPr>
            <p:cNvPr id="32" name="矩形 31">
              <a:extLst>
                <a:ext uri="{FF2B5EF4-FFF2-40B4-BE49-F238E27FC236}">
                  <a16:creationId xmlns:a16="http://schemas.microsoft.com/office/drawing/2014/main" id="{621E6457-5722-917E-0BCE-E49F95A5E881}"/>
                </a:ext>
              </a:extLst>
            </p:cNvPr>
            <p:cNvSpPr/>
            <p:nvPr/>
          </p:nvSpPr>
          <p:spPr>
            <a:xfrm>
              <a:off x="6924608" y="2810857"/>
              <a:ext cx="860377" cy="2314079"/>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0.24</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sp>
          <p:nvSpPr>
            <p:cNvPr id="34" name="矩形 33">
              <a:extLst>
                <a:ext uri="{FF2B5EF4-FFF2-40B4-BE49-F238E27FC236}">
                  <a16:creationId xmlns:a16="http://schemas.microsoft.com/office/drawing/2014/main" id="{859203CE-D54E-A77E-E844-A501A062220B}"/>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0.3</a:t>
              </a:r>
            </a:p>
            <a:p>
              <a:pPr algn="ctr"/>
              <a:r>
                <a:rPr lang="en-US" altLang="zh-TW" sz="2000" b="1">
                  <a:effectLst>
                    <a:outerShdw blurRad="25400" dist="50800" dir="2700000" algn="ctr" rotWithShape="0">
                      <a:srgbClr val="00B0F0">
                        <a:alpha val="60000"/>
                      </a:srgbClr>
                    </a:outerShdw>
                  </a:effectLst>
                </a:rPr>
                <a:t>mm</a:t>
              </a:r>
              <a:endParaRPr lang="en-US" altLang="zh-TW" sz="2200" b="1">
                <a:effectLst>
                  <a:outerShdw blurRad="25400" dist="50800" dir="2700000" algn="ctr" rotWithShape="0">
                    <a:srgbClr val="00B0F0">
                      <a:alpha val="60000"/>
                    </a:srgbClr>
                  </a:outerShdw>
                </a:effectLst>
              </a:endParaRPr>
            </a:p>
          </p:txBody>
        </p:sp>
        <p:cxnSp>
          <p:nvCxnSpPr>
            <p:cNvPr id="59" name="直線接點 58">
              <a:extLst>
                <a:ext uri="{FF2B5EF4-FFF2-40B4-BE49-F238E27FC236}">
                  <a16:creationId xmlns:a16="http://schemas.microsoft.com/office/drawing/2014/main" id="{BD6C8463-370E-6036-6455-62443D489C0F}"/>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E5C35EB4-4FA6-0B54-14B5-1A0D88A5826C}"/>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D8144D9D-C6A1-120D-08E6-50946CF6DD75}"/>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144FDF-E23B-D628-6A28-E61004D0AEFB}"/>
                </a:ext>
              </a:extLst>
            </p:cNvPr>
            <p:cNvSpPr/>
            <p:nvPr/>
          </p:nvSpPr>
          <p:spPr>
            <a:xfrm>
              <a:off x="5753230" y="516387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54" name="矩形 53">
              <a:extLst>
                <a:ext uri="{FF2B5EF4-FFF2-40B4-BE49-F238E27FC236}">
                  <a16:creationId xmlns:a16="http://schemas.microsoft.com/office/drawing/2014/main" id="{4F52067A-7880-C75B-D507-E574FAEE4BFA}"/>
                </a:ext>
              </a:extLst>
            </p:cNvPr>
            <p:cNvSpPr/>
            <p:nvPr/>
          </p:nvSpPr>
          <p:spPr>
            <a:xfrm>
              <a:off x="6897781" y="514849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55" name="矩形 54">
              <a:extLst>
                <a:ext uri="{FF2B5EF4-FFF2-40B4-BE49-F238E27FC236}">
                  <a16:creationId xmlns:a16="http://schemas.microsoft.com/office/drawing/2014/main" id="{47F5F24A-7D90-05DA-8E1B-0C29E2CCB6B6}"/>
                </a:ext>
              </a:extLst>
            </p:cNvPr>
            <p:cNvSpPr/>
            <p:nvPr/>
          </p:nvSpPr>
          <p:spPr>
            <a:xfrm>
              <a:off x="5181019" y="5552738"/>
              <a:ext cx="2911374"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endParaRPr lang="en-US" altLang="ja-JP" b="1">
                <a:solidFill>
                  <a:srgbClr val="000066"/>
                </a:solidFill>
                <a:latin typeface="+mj-ea"/>
                <a:ea typeface="+mj-ea"/>
              </a:endParaRPr>
            </a:p>
            <a:p>
              <a:pPr algn="ctr"/>
              <a:r>
                <a:rPr lang="ja-JP" altLang="en-US" b="1">
                  <a:solidFill>
                    <a:srgbClr val="000066"/>
                  </a:solidFill>
                  <a:latin typeface="+mj-ea"/>
                  <a:ea typeface="+mj-ea"/>
                </a:rPr>
                <a:t>の精度の誤差</a:t>
              </a:r>
              <a:r>
                <a:rPr lang="en-US" altLang="ja-JP" b="1">
                  <a:solidFill>
                    <a:srgbClr val="000066"/>
                  </a:solidFill>
                  <a:latin typeface="+mj-ea"/>
                  <a:ea typeface="+mj-ea"/>
                </a:rPr>
                <a:t>(mm)</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56" name="矩形 55">
              <a:extLst>
                <a:ext uri="{FF2B5EF4-FFF2-40B4-BE49-F238E27FC236}">
                  <a16:creationId xmlns:a16="http://schemas.microsoft.com/office/drawing/2014/main" id="{9413F4A7-26AC-8470-1282-CBC476679CA9}"/>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57" name="矩形 56">
              <a:extLst>
                <a:ext uri="{FF2B5EF4-FFF2-40B4-BE49-F238E27FC236}">
                  <a16:creationId xmlns:a16="http://schemas.microsoft.com/office/drawing/2014/main" id="{B2858068-959A-0333-FEEB-1626B907A5C1}"/>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sp>
          <p:nvSpPr>
            <p:cNvPr id="58" name="矩形 57">
              <a:extLst>
                <a:ext uri="{FF2B5EF4-FFF2-40B4-BE49-F238E27FC236}">
                  <a16:creationId xmlns:a16="http://schemas.microsoft.com/office/drawing/2014/main" id="{84FC84B3-1411-8FC8-C6CD-182C627F2897}"/>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cxnSp>
          <p:nvCxnSpPr>
            <p:cNvPr id="62" name="直線接點 61">
              <a:extLst>
                <a:ext uri="{FF2B5EF4-FFF2-40B4-BE49-F238E27FC236}">
                  <a16:creationId xmlns:a16="http://schemas.microsoft.com/office/drawing/2014/main" id="{794CD212-A475-467F-8FAC-9069298AC14E}"/>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8554490-A9F3-F5E1-7720-EFF2F0192223}"/>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 mm</a:t>
              </a:r>
              <a:endParaRPr lang="zh-TW" altLang="en-US" sz="1400" b="1">
                <a:solidFill>
                  <a:srgbClr val="FF0000"/>
                </a:solidFill>
                <a:latin typeface="+mj-ea"/>
                <a:ea typeface="+mj-ea"/>
              </a:endParaRPr>
            </a:p>
          </p:txBody>
        </p:sp>
        <p:sp>
          <p:nvSpPr>
            <p:cNvPr id="928" name="矩形 927">
              <a:extLst>
                <a:ext uri="{FF2B5EF4-FFF2-40B4-BE49-F238E27FC236}">
                  <a16:creationId xmlns:a16="http://schemas.microsoft.com/office/drawing/2014/main" id="{FF875634-4F0C-1DA5-A389-6E912A7C3E89}"/>
                </a:ext>
              </a:extLst>
            </p:cNvPr>
            <p:cNvSpPr/>
            <p:nvPr/>
          </p:nvSpPr>
          <p:spPr>
            <a:xfrm>
              <a:off x="774420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120" name="矩形 1119">
              <a:extLst>
                <a:ext uri="{FF2B5EF4-FFF2-40B4-BE49-F238E27FC236}">
                  <a16:creationId xmlns:a16="http://schemas.microsoft.com/office/drawing/2014/main" id="{743D9BDF-61B9-490D-9FFE-C34187D504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1" name="矩形 940">
              <a:extLst>
                <a:ext uri="{FF2B5EF4-FFF2-40B4-BE49-F238E27FC236}">
                  <a16:creationId xmlns:a16="http://schemas.microsoft.com/office/drawing/2014/main" id="{A30D2E65-F977-CEF4-704A-D654BC8F6034}"/>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842014" y="3454105"/>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a:t>
              </a:r>
              <a:endParaRPr lang="en-US" altLang="zh-TW" sz="2000" b="1">
                <a:solidFill>
                  <a:schemeClr val="tx1"/>
                </a:solidFill>
                <a:latin typeface="+mj-ea"/>
                <a:ea typeface="+mj-ea"/>
              </a:endParaRPr>
            </a:p>
          </p:txBody>
        </p:sp>
      </p:grpSp>
      <p:sp>
        <p:nvSpPr>
          <p:cNvPr id="1044" name="矩形: 圓角 1043">
            <a:extLst>
              <a:ext uri="{FF2B5EF4-FFF2-40B4-BE49-F238E27FC236}">
                <a16:creationId xmlns:a16="http://schemas.microsoft.com/office/drawing/2014/main" id="{D773F676-01D6-167B-CDE0-A4F9860655CC}"/>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5" name="矩形 1044">
            <a:extLst>
              <a:ext uri="{FF2B5EF4-FFF2-40B4-BE49-F238E27FC236}">
                <a16:creationId xmlns:a16="http://schemas.microsoft.com/office/drawing/2014/main" id="{1E9C70F6-9FEE-642C-5642-FAC21ACF31F2}"/>
              </a:ext>
            </a:extLst>
          </p:cNvPr>
          <p:cNvSpPr/>
          <p:nvPr/>
        </p:nvSpPr>
        <p:spPr>
          <a:xfrm>
            <a:off x="9904005"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-2</a:t>
            </a:r>
          </a:p>
        </p:txBody>
      </p:sp>
      <p:sp>
        <p:nvSpPr>
          <p:cNvPr id="1046" name="矩形 1045">
            <a:extLst>
              <a:ext uri="{FF2B5EF4-FFF2-40B4-BE49-F238E27FC236}">
                <a16:creationId xmlns:a16="http://schemas.microsoft.com/office/drawing/2014/main" id="{D76B1C9F-F3CD-6DE9-C812-E31898670216}"/>
              </a:ext>
            </a:extLst>
          </p:cNvPr>
          <p:cNvSpPr/>
          <p:nvPr/>
        </p:nvSpPr>
        <p:spPr>
          <a:xfrm>
            <a:off x="9782981" y="5501201"/>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補助サポート</a:t>
            </a:r>
            <a:endParaRPr lang="en-US" altLang="zh-TW" sz="2000" b="1">
              <a:solidFill>
                <a:schemeClr val="tx1"/>
              </a:solidFill>
              <a:latin typeface="+mj-ea"/>
              <a:ea typeface="+mj-ea"/>
            </a:endParaRPr>
          </a:p>
        </p:txBody>
      </p:sp>
      <p:grpSp>
        <p:nvGrpSpPr>
          <p:cNvPr id="1047" name="群組 1046">
            <a:extLst>
              <a:ext uri="{FF2B5EF4-FFF2-40B4-BE49-F238E27FC236}">
                <a16:creationId xmlns:a16="http://schemas.microsoft.com/office/drawing/2014/main" id="{CBF36890-522C-F0C5-3E62-966D6C89CDD9}"/>
              </a:ext>
            </a:extLst>
          </p:cNvPr>
          <p:cNvGrpSpPr/>
          <p:nvPr/>
        </p:nvGrpSpPr>
        <p:grpSpPr>
          <a:xfrm>
            <a:off x="9903598" y="4057614"/>
            <a:ext cx="1055010" cy="1136135"/>
            <a:chOff x="5666696" y="135591"/>
            <a:chExt cx="1818977" cy="1958847"/>
          </a:xfrm>
        </p:grpSpPr>
        <p:sp>
          <p:nvSpPr>
            <p:cNvPr id="1048" name="平行四邊形 78">
              <a:extLst>
                <a:ext uri="{FF2B5EF4-FFF2-40B4-BE49-F238E27FC236}">
                  <a16:creationId xmlns:a16="http://schemas.microsoft.com/office/drawing/2014/main" id="{43CBA8ED-30A0-B9FC-BBFA-41C3AB01EED7}"/>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9" name="平行四邊形 78">
              <a:extLst>
                <a:ext uri="{FF2B5EF4-FFF2-40B4-BE49-F238E27FC236}">
                  <a16:creationId xmlns:a16="http://schemas.microsoft.com/office/drawing/2014/main" id="{69CF7711-6636-323D-3144-572ABB7C5812}"/>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0" name="平行四邊形 78">
              <a:extLst>
                <a:ext uri="{FF2B5EF4-FFF2-40B4-BE49-F238E27FC236}">
                  <a16:creationId xmlns:a16="http://schemas.microsoft.com/office/drawing/2014/main" id="{757161CE-47F9-7860-4B27-B2123EDC6C9B}"/>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51" name="平行四邊形 1050">
            <a:extLst>
              <a:ext uri="{FF2B5EF4-FFF2-40B4-BE49-F238E27FC236}">
                <a16:creationId xmlns:a16="http://schemas.microsoft.com/office/drawing/2014/main" id="{BECFC574-B178-9724-4040-5A2E3C6BC1B1}"/>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2" name="直線接點 1051">
            <a:extLst>
              <a:ext uri="{FF2B5EF4-FFF2-40B4-BE49-F238E27FC236}">
                <a16:creationId xmlns:a16="http://schemas.microsoft.com/office/drawing/2014/main" id="{A87FA861-F784-30E8-F37A-B9B17549A00B}"/>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05D5E328-7AE1-9EF3-6192-26250585CC70}"/>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54" name="平行四邊形 78">
            <a:extLst>
              <a:ext uri="{FF2B5EF4-FFF2-40B4-BE49-F238E27FC236}">
                <a16:creationId xmlns:a16="http://schemas.microsoft.com/office/drawing/2014/main" id="{3648F772-064D-F695-9C3A-847F95BAEEA8}"/>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5" name="平行四邊形 78">
            <a:extLst>
              <a:ext uri="{FF2B5EF4-FFF2-40B4-BE49-F238E27FC236}">
                <a16:creationId xmlns:a16="http://schemas.microsoft.com/office/drawing/2014/main" id="{6BE60636-A4F4-62A0-80BD-E59670FA33BE}"/>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6" name="平行四邊形 78">
            <a:extLst>
              <a:ext uri="{FF2B5EF4-FFF2-40B4-BE49-F238E27FC236}">
                <a16:creationId xmlns:a16="http://schemas.microsoft.com/office/drawing/2014/main" id="{4717E95F-3720-A3A8-A47E-BC7953679FE7}"/>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7" name="平行四邊形 78">
            <a:extLst>
              <a:ext uri="{FF2B5EF4-FFF2-40B4-BE49-F238E27FC236}">
                <a16:creationId xmlns:a16="http://schemas.microsoft.com/office/drawing/2014/main" id="{DD0763EC-6B82-8AD1-4220-5C38BBC115AA}"/>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58" name="群組 1057">
            <a:extLst>
              <a:ext uri="{FF2B5EF4-FFF2-40B4-BE49-F238E27FC236}">
                <a16:creationId xmlns:a16="http://schemas.microsoft.com/office/drawing/2014/main" id="{D93D0924-F838-07B3-2838-48B8F1DA05EB}"/>
              </a:ext>
            </a:extLst>
          </p:cNvPr>
          <p:cNvGrpSpPr/>
          <p:nvPr/>
        </p:nvGrpSpPr>
        <p:grpSpPr>
          <a:xfrm>
            <a:off x="9914049" y="4138449"/>
            <a:ext cx="1035670" cy="1066782"/>
            <a:chOff x="5684715" y="274962"/>
            <a:chExt cx="1785632" cy="1839273"/>
          </a:xfrm>
        </p:grpSpPr>
        <p:sp>
          <p:nvSpPr>
            <p:cNvPr id="1059" name="橢圓 1058">
              <a:extLst>
                <a:ext uri="{FF2B5EF4-FFF2-40B4-BE49-F238E27FC236}">
                  <a16:creationId xmlns:a16="http://schemas.microsoft.com/office/drawing/2014/main" id="{4EA3BEDD-48EC-DD29-AF6D-E1444F1C42CD}"/>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0" name="橢圓 1059">
              <a:extLst>
                <a:ext uri="{FF2B5EF4-FFF2-40B4-BE49-F238E27FC236}">
                  <a16:creationId xmlns:a16="http://schemas.microsoft.com/office/drawing/2014/main" id="{2A459AC5-06D8-E93D-5162-FD068E45090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1" name="橢圓 1060">
              <a:extLst>
                <a:ext uri="{FF2B5EF4-FFF2-40B4-BE49-F238E27FC236}">
                  <a16:creationId xmlns:a16="http://schemas.microsoft.com/office/drawing/2014/main" id="{85644AF9-5399-29C7-E9BF-29E8F81EAFD5}"/>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62" name="群組 1061">
            <a:extLst>
              <a:ext uri="{FF2B5EF4-FFF2-40B4-BE49-F238E27FC236}">
                <a16:creationId xmlns:a16="http://schemas.microsoft.com/office/drawing/2014/main" id="{1BD05C64-E32B-B8DA-CE44-200F65443063}"/>
              </a:ext>
            </a:extLst>
          </p:cNvPr>
          <p:cNvGrpSpPr/>
          <p:nvPr/>
        </p:nvGrpSpPr>
        <p:grpSpPr>
          <a:xfrm>
            <a:off x="9854822" y="4029438"/>
            <a:ext cx="1108816" cy="1093544"/>
            <a:chOff x="5574390" y="98138"/>
            <a:chExt cx="1911745" cy="1919445"/>
          </a:xfrm>
        </p:grpSpPr>
        <p:cxnSp>
          <p:nvCxnSpPr>
            <p:cNvPr id="1063" name="直線接點 1062">
              <a:extLst>
                <a:ext uri="{FF2B5EF4-FFF2-40B4-BE49-F238E27FC236}">
                  <a16:creationId xmlns:a16="http://schemas.microsoft.com/office/drawing/2014/main" id="{39C6161D-6F66-2723-5F70-252EFFE2D6B2}"/>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B06DCC09-9D3E-E0B2-96A3-5279F82992C9}"/>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0AC9D305-B794-2FC7-3F7E-C3B240A08BE7}"/>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058B7C1E-59DD-91B7-3102-3CE65AE2A45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7" name="箭號: 上-下雙向 1066">
            <a:extLst>
              <a:ext uri="{FF2B5EF4-FFF2-40B4-BE49-F238E27FC236}">
                <a16:creationId xmlns:a16="http://schemas.microsoft.com/office/drawing/2014/main" id="{AB3AA937-30BD-46C2-07A2-70646FD7FCF9}"/>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8" name="箭號: 上-下雙向 1067">
            <a:extLst>
              <a:ext uri="{FF2B5EF4-FFF2-40B4-BE49-F238E27FC236}">
                <a16:creationId xmlns:a16="http://schemas.microsoft.com/office/drawing/2014/main" id="{C4F0F545-F84F-B9D2-8455-C81F6CB00F1E}"/>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9" name="箭號: 上-下雙向 1068">
            <a:extLst>
              <a:ext uri="{FF2B5EF4-FFF2-40B4-BE49-F238E27FC236}">
                <a16:creationId xmlns:a16="http://schemas.microsoft.com/office/drawing/2014/main" id="{E60E8293-0D12-40A0-F1FF-7095663418DD}"/>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70" name="群組 1069">
            <a:extLst>
              <a:ext uri="{FF2B5EF4-FFF2-40B4-BE49-F238E27FC236}">
                <a16:creationId xmlns:a16="http://schemas.microsoft.com/office/drawing/2014/main" id="{6B88E3DB-4911-B9C8-B2E2-F27D438D70B8}"/>
              </a:ext>
            </a:extLst>
          </p:cNvPr>
          <p:cNvGrpSpPr/>
          <p:nvPr/>
        </p:nvGrpSpPr>
        <p:grpSpPr>
          <a:xfrm>
            <a:off x="9831266" y="3786490"/>
            <a:ext cx="1949730" cy="1686455"/>
            <a:chOff x="5162667" y="1127589"/>
            <a:chExt cx="1068718" cy="951267"/>
          </a:xfrm>
          <a:solidFill>
            <a:srgbClr val="000000">
              <a:alpha val="40000"/>
            </a:srgbClr>
          </a:solidFill>
        </p:grpSpPr>
        <p:grpSp>
          <p:nvGrpSpPr>
            <p:cNvPr id="1071" name="群組 1070">
              <a:extLst>
                <a:ext uri="{FF2B5EF4-FFF2-40B4-BE49-F238E27FC236}">
                  <a16:creationId xmlns:a16="http://schemas.microsoft.com/office/drawing/2014/main" id="{A72E52AF-5935-09A7-43F6-B9BAA8D87A34}"/>
                </a:ext>
              </a:extLst>
            </p:cNvPr>
            <p:cNvGrpSpPr/>
            <p:nvPr/>
          </p:nvGrpSpPr>
          <p:grpSpPr>
            <a:xfrm>
              <a:off x="5162667" y="1127589"/>
              <a:ext cx="928195" cy="951267"/>
              <a:chOff x="5216267" y="2213081"/>
              <a:chExt cx="2070551" cy="2122018"/>
            </a:xfrm>
            <a:grpFill/>
          </p:grpSpPr>
          <p:sp>
            <p:nvSpPr>
              <p:cNvPr id="1085" name="手繪多邊形: 圖案 1084">
                <a:extLst>
                  <a:ext uri="{FF2B5EF4-FFF2-40B4-BE49-F238E27FC236}">
                    <a16:creationId xmlns:a16="http://schemas.microsoft.com/office/drawing/2014/main" id="{C7127B74-3FE9-506D-7AC2-80BE4DF8EF9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86" name="矩形 46">
                <a:extLst>
                  <a:ext uri="{FF2B5EF4-FFF2-40B4-BE49-F238E27FC236}">
                    <a16:creationId xmlns:a16="http://schemas.microsoft.com/office/drawing/2014/main" id="{F009F69D-166C-6F7F-78D9-160706FA14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87" name="直線接點 1086">
                <a:extLst>
                  <a:ext uri="{FF2B5EF4-FFF2-40B4-BE49-F238E27FC236}">
                    <a16:creationId xmlns:a16="http://schemas.microsoft.com/office/drawing/2014/main" id="{67FE7AB1-35BE-03E7-542D-09AC8E1F03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8" name="直線接點 1087">
                <a:extLst>
                  <a:ext uri="{FF2B5EF4-FFF2-40B4-BE49-F238E27FC236}">
                    <a16:creationId xmlns:a16="http://schemas.microsoft.com/office/drawing/2014/main" id="{88FA3BA1-3E44-627C-2A84-E3BD362396DF}"/>
                  </a:ext>
                </a:extLst>
              </p:cNvPr>
              <p:cNvCxnSpPr>
                <a:cxnSpLocks/>
                <a:stCxn id="1085"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89" name="平行四邊形 78">
                <a:extLst>
                  <a:ext uri="{FF2B5EF4-FFF2-40B4-BE49-F238E27FC236}">
                    <a16:creationId xmlns:a16="http://schemas.microsoft.com/office/drawing/2014/main" id="{32A16EA2-1518-A004-BD1C-8A272E343D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0" name="平行四邊形 1089">
                <a:extLst>
                  <a:ext uri="{FF2B5EF4-FFF2-40B4-BE49-F238E27FC236}">
                    <a16:creationId xmlns:a16="http://schemas.microsoft.com/office/drawing/2014/main" id="{78DBCDF9-FB5E-C280-93A5-6735DC116536}"/>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91" name="直線接點 1090">
                <a:extLst>
                  <a:ext uri="{FF2B5EF4-FFF2-40B4-BE49-F238E27FC236}">
                    <a16:creationId xmlns:a16="http://schemas.microsoft.com/office/drawing/2014/main" id="{8CE3A79E-5004-63B8-10D5-31DBDB45FC16}"/>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2" name="直線接點 1091">
                <a:extLst>
                  <a:ext uri="{FF2B5EF4-FFF2-40B4-BE49-F238E27FC236}">
                    <a16:creationId xmlns:a16="http://schemas.microsoft.com/office/drawing/2014/main" id="{8FEF71D5-E2F2-6106-DA1D-33F389F8466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3" name="直線接點 1092">
                <a:extLst>
                  <a:ext uri="{FF2B5EF4-FFF2-40B4-BE49-F238E27FC236}">
                    <a16:creationId xmlns:a16="http://schemas.microsoft.com/office/drawing/2014/main" id="{03F95549-CF29-20E5-6EA0-A3FB8CAD7F6D}"/>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F81AF0F2-AF80-BA91-57F0-F14E01847074}"/>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5" name="直線接點 1094">
                <a:extLst>
                  <a:ext uri="{FF2B5EF4-FFF2-40B4-BE49-F238E27FC236}">
                    <a16:creationId xmlns:a16="http://schemas.microsoft.com/office/drawing/2014/main" id="{91B22889-446B-9FDA-7A45-E1486021BAD1}"/>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6" name="直線接點 1095">
                <a:extLst>
                  <a:ext uri="{FF2B5EF4-FFF2-40B4-BE49-F238E27FC236}">
                    <a16:creationId xmlns:a16="http://schemas.microsoft.com/office/drawing/2014/main" id="{F798B660-6B7F-4395-1BE7-47FE7EBC3BCB}"/>
                  </a:ext>
                </a:extLst>
              </p:cNvPr>
              <p:cNvCxnSpPr>
                <a:cxnSpLocks/>
                <a:endCxn id="1086"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2" name="群組 1071">
              <a:extLst>
                <a:ext uri="{FF2B5EF4-FFF2-40B4-BE49-F238E27FC236}">
                  <a16:creationId xmlns:a16="http://schemas.microsoft.com/office/drawing/2014/main" id="{4B10EAF2-2364-B4B4-0A1A-4B37789490A2}"/>
                </a:ext>
              </a:extLst>
            </p:cNvPr>
            <p:cNvGrpSpPr/>
            <p:nvPr/>
          </p:nvGrpSpPr>
          <p:grpSpPr>
            <a:xfrm>
              <a:off x="5303190" y="1127589"/>
              <a:ext cx="928195" cy="951267"/>
              <a:chOff x="5216267" y="2213081"/>
              <a:chExt cx="2070551" cy="2122018"/>
            </a:xfrm>
            <a:grpFill/>
          </p:grpSpPr>
          <p:sp>
            <p:nvSpPr>
              <p:cNvPr id="1073" name="手繪多邊形: 圖案 1072">
                <a:extLst>
                  <a:ext uri="{FF2B5EF4-FFF2-40B4-BE49-F238E27FC236}">
                    <a16:creationId xmlns:a16="http://schemas.microsoft.com/office/drawing/2014/main" id="{30B82277-CF66-C5F1-5EDD-B1F6C608845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74" name="矩形 46">
                <a:extLst>
                  <a:ext uri="{FF2B5EF4-FFF2-40B4-BE49-F238E27FC236}">
                    <a16:creationId xmlns:a16="http://schemas.microsoft.com/office/drawing/2014/main" id="{CA123C89-8739-F2E3-4CAA-EC3FFFE07F39}"/>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5" name="直線接點 1074">
                <a:extLst>
                  <a:ext uri="{FF2B5EF4-FFF2-40B4-BE49-F238E27FC236}">
                    <a16:creationId xmlns:a16="http://schemas.microsoft.com/office/drawing/2014/main" id="{0BF078D7-BEE2-27BA-D5AC-A0E5C7AC042E}"/>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B174D76E-A98B-A0CB-9669-1C01CC51B355}"/>
                  </a:ext>
                </a:extLst>
              </p:cNvPr>
              <p:cNvCxnSpPr>
                <a:cxnSpLocks/>
                <a:stCxn id="107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77" name="平行四邊形 78">
                <a:extLst>
                  <a:ext uri="{FF2B5EF4-FFF2-40B4-BE49-F238E27FC236}">
                    <a16:creationId xmlns:a16="http://schemas.microsoft.com/office/drawing/2014/main" id="{BB531263-5B7C-D5D6-BDC6-391BE167F6E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8" name="平行四邊形 1077">
                <a:extLst>
                  <a:ext uri="{FF2B5EF4-FFF2-40B4-BE49-F238E27FC236}">
                    <a16:creationId xmlns:a16="http://schemas.microsoft.com/office/drawing/2014/main" id="{FED7A3A2-00EC-AE39-BEF5-D9BB15AEE9FC}"/>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9" name="直線接點 1078">
                <a:extLst>
                  <a:ext uri="{FF2B5EF4-FFF2-40B4-BE49-F238E27FC236}">
                    <a16:creationId xmlns:a16="http://schemas.microsoft.com/office/drawing/2014/main" id="{0D7BF707-3CCA-A8B6-D593-B4DB8D11ED8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749D93FB-CD85-4F89-D8EE-BC3DDA78A8E0}"/>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CF9EA40F-EE97-B172-D089-8DD66F13B0E8}"/>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2" name="直線接點 1081">
                <a:extLst>
                  <a:ext uri="{FF2B5EF4-FFF2-40B4-BE49-F238E27FC236}">
                    <a16:creationId xmlns:a16="http://schemas.microsoft.com/office/drawing/2014/main" id="{53AF5C1D-7972-9E8A-F3D8-09327E82ABBF}"/>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3" name="直線接點 1082">
                <a:extLst>
                  <a:ext uri="{FF2B5EF4-FFF2-40B4-BE49-F238E27FC236}">
                    <a16:creationId xmlns:a16="http://schemas.microsoft.com/office/drawing/2014/main" id="{FFD62CE2-B732-2653-6EC1-03F62B12EDF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4" name="直線接點 1083">
                <a:extLst>
                  <a:ext uri="{FF2B5EF4-FFF2-40B4-BE49-F238E27FC236}">
                    <a16:creationId xmlns:a16="http://schemas.microsoft.com/office/drawing/2014/main" id="{9E053B8A-2432-DD15-9215-01445C437555}"/>
                  </a:ext>
                </a:extLst>
              </p:cNvPr>
              <p:cNvCxnSpPr>
                <a:cxnSpLocks/>
                <a:endCxn id="107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97" name="群組 1096">
            <a:extLst>
              <a:ext uri="{FF2B5EF4-FFF2-40B4-BE49-F238E27FC236}">
                <a16:creationId xmlns:a16="http://schemas.microsoft.com/office/drawing/2014/main" id="{AE60D069-FC2D-11A3-7A7B-B01FE39508E6}"/>
              </a:ext>
            </a:extLst>
          </p:cNvPr>
          <p:cNvGrpSpPr/>
          <p:nvPr/>
        </p:nvGrpSpPr>
        <p:grpSpPr>
          <a:xfrm>
            <a:off x="10102810" y="4035891"/>
            <a:ext cx="1714933" cy="1267430"/>
            <a:chOff x="10102810" y="4035891"/>
            <a:chExt cx="1714933" cy="1267430"/>
          </a:xfrm>
        </p:grpSpPr>
        <p:sp>
          <p:nvSpPr>
            <p:cNvPr id="1098" name="平行四邊形 78">
              <a:extLst>
                <a:ext uri="{FF2B5EF4-FFF2-40B4-BE49-F238E27FC236}">
                  <a16:creationId xmlns:a16="http://schemas.microsoft.com/office/drawing/2014/main" id="{EB60EECA-F0D2-3FF7-932B-A9563773136C}"/>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9" name="平行四邊形 78">
              <a:extLst>
                <a:ext uri="{FF2B5EF4-FFF2-40B4-BE49-F238E27FC236}">
                  <a16:creationId xmlns:a16="http://schemas.microsoft.com/office/drawing/2014/main" id="{DA3BE10E-3B32-EA66-31B8-551B079EFF18}"/>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0" name="平行四邊形 78">
              <a:extLst>
                <a:ext uri="{FF2B5EF4-FFF2-40B4-BE49-F238E27FC236}">
                  <a16:creationId xmlns:a16="http://schemas.microsoft.com/office/drawing/2014/main" id="{D1D47039-BD0B-2B0D-A9AB-D05B8D84955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1" name="平行四邊形 78">
              <a:extLst>
                <a:ext uri="{FF2B5EF4-FFF2-40B4-BE49-F238E27FC236}">
                  <a16:creationId xmlns:a16="http://schemas.microsoft.com/office/drawing/2014/main" id="{CFB3DB8D-224B-48DF-D7F4-37B8484229F7}"/>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2" name="群組 1101">
              <a:extLst>
                <a:ext uri="{FF2B5EF4-FFF2-40B4-BE49-F238E27FC236}">
                  <a16:creationId xmlns:a16="http://schemas.microsoft.com/office/drawing/2014/main" id="{90D659CC-AD92-11D4-80FD-19D353273772}"/>
                </a:ext>
              </a:extLst>
            </p:cNvPr>
            <p:cNvGrpSpPr/>
            <p:nvPr/>
          </p:nvGrpSpPr>
          <p:grpSpPr>
            <a:xfrm>
              <a:off x="10441821" y="4057614"/>
              <a:ext cx="1055010" cy="1147617"/>
              <a:chOff x="6594664" y="135591"/>
              <a:chExt cx="1818977" cy="1978644"/>
            </a:xfrm>
          </p:grpSpPr>
          <p:grpSp>
            <p:nvGrpSpPr>
              <p:cNvPr id="1111" name="群組 1110">
                <a:extLst>
                  <a:ext uri="{FF2B5EF4-FFF2-40B4-BE49-F238E27FC236}">
                    <a16:creationId xmlns:a16="http://schemas.microsoft.com/office/drawing/2014/main" id="{E0A1B737-6AF8-FBAE-1C40-2C9224EB8F97}"/>
                  </a:ext>
                </a:extLst>
              </p:cNvPr>
              <p:cNvGrpSpPr/>
              <p:nvPr/>
            </p:nvGrpSpPr>
            <p:grpSpPr>
              <a:xfrm>
                <a:off x="6594664" y="1912206"/>
                <a:ext cx="84585" cy="202029"/>
                <a:chOff x="6594664" y="1912206"/>
                <a:chExt cx="84585" cy="202029"/>
              </a:xfrm>
            </p:grpSpPr>
            <p:sp>
              <p:nvSpPr>
                <p:cNvPr id="1118" name="平行四邊形 78">
                  <a:extLst>
                    <a:ext uri="{FF2B5EF4-FFF2-40B4-BE49-F238E27FC236}">
                      <a16:creationId xmlns:a16="http://schemas.microsoft.com/office/drawing/2014/main" id="{E8B9DEAC-01A4-66F3-8C4D-A7593DCC56A6}"/>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9" name="橢圓 1118">
                  <a:extLst>
                    <a:ext uri="{FF2B5EF4-FFF2-40B4-BE49-F238E27FC236}">
                      <a16:creationId xmlns:a16="http://schemas.microsoft.com/office/drawing/2014/main" id="{1512982A-AF68-8537-9819-296BC724338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12" name="群組 1111">
                <a:extLst>
                  <a:ext uri="{FF2B5EF4-FFF2-40B4-BE49-F238E27FC236}">
                    <a16:creationId xmlns:a16="http://schemas.microsoft.com/office/drawing/2014/main" id="{E4CC9165-0332-3EBA-36DE-E4E3A86BCD61}"/>
                  </a:ext>
                </a:extLst>
              </p:cNvPr>
              <p:cNvGrpSpPr/>
              <p:nvPr/>
            </p:nvGrpSpPr>
            <p:grpSpPr>
              <a:xfrm>
                <a:off x="7449819" y="1033495"/>
                <a:ext cx="84585" cy="202029"/>
                <a:chOff x="6594664" y="1912206"/>
                <a:chExt cx="84585" cy="202029"/>
              </a:xfrm>
            </p:grpSpPr>
            <p:sp>
              <p:nvSpPr>
                <p:cNvPr id="1116" name="平行四邊形 78">
                  <a:extLst>
                    <a:ext uri="{FF2B5EF4-FFF2-40B4-BE49-F238E27FC236}">
                      <a16:creationId xmlns:a16="http://schemas.microsoft.com/office/drawing/2014/main" id="{10E1C839-F9A4-CB49-B813-DD29710FD193}"/>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7" name="橢圓 1116">
                  <a:extLst>
                    <a:ext uri="{FF2B5EF4-FFF2-40B4-BE49-F238E27FC236}">
                      <a16:creationId xmlns:a16="http://schemas.microsoft.com/office/drawing/2014/main" id="{132F1B3A-3967-FD28-585E-528E81EAA6A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13" name="群組 1112">
                <a:extLst>
                  <a:ext uri="{FF2B5EF4-FFF2-40B4-BE49-F238E27FC236}">
                    <a16:creationId xmlns:a16="http://schemas.microsoft.com/office/drawing/2014/main" id="{26933945-C1C8-E825-A05A-DE6CDF0F4CD4}"/>
                  </a:ext>
                </a:extLst>
              </p:cNvPr>
              <p:cNvGrpSpPr/>
              <p:nvPr/>
            </p:nvGrpSpPr>
            <p:grpSpPr>
              <a:xfrm>
                <a:off x="8329056" y="135591"/>
                <a:ext cx="84585" cy="202029"/>
                <a:chOff x="6594664" y="1912206"/>
                <a:chExt cx="84585" cy="202029"/>
              </a:xfrm>
            </p:grpSpPr>
            <p:sp>
              <p:nvSpPr>
                <p:cNvPr id="1114" name="平行四邊形 78">
                  <a:extLst>
                    <a:ext uri="{FF2B5EF4-FFF2-40B4-BE49-F238E27FC236}">
                      <a16:creationId xmlns:a16="http://schemas.microsoft.com/office/drawing/2014/main" id="{1DD1E041-FFB9-269A-FF36-5F66F88294D0}"/>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5" name="橢圓 1114">
                  <a:extLst>
                    <a:ext uri="{FF2B5EF4-FFF2-40B4-BE49-F238E27FC236}">
                      <a16:creationId xmlns:a16="http://schemas.microsoft.com/office/drawing/2014/main" id="{E1DD45D5-1C34-0DC5-B4C0-300C3F7A912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103" name="群組 1102">
              <a:extLst>
                <a:ext uri="{FF2B5EF4-FFF2-40B4-BE49-F238E27FC236}">
                  <a16:creationId xmlns:a16="http://schemas.microsoft.com/office/drawing/2014/main" id="{63ED7ABB-92F5-B792-6B8F-B4D4520FF27A}"/>
                </a:ext>
              </a:extLst>
            </p:cNvPr>
            <p:cNvGrpSpPr/>
            <p:nvPr/>
          </p:nvGrpSpPr>
          <p:grpSpPr>
            <a:xfrm>
              <a:off x="10416227" y="4035891"/>
              <a:ext cx="1108816" cy="1113282"/>
              <a:chOff x="5574390" y="98138"/>
              <a:chExt cx="1911745" cy="1919445"/>
            </a:xfrm>
          </p:grpSpPr>
          <p:cxnSp>
            <p:nvCxnSpPr>
              <p:cNvPr id="1107" name="直線接點 1106">
                <a:extLst>
                  <a:ext uri="{FF2B5EF4-FFF2-40B4-BE49-F238E27FC236}">
                    <a16:creationId xmlns:a16="http://schemas.microsoft.com/office/drawing/2014/main" id="{C628FC53-B12C-400F-3400-7255CFBE638B}"/>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直線接點 1107">
                <a:extLst>
                  <a:ext uri="{FF2B5EF4-FFF2-40B4-BE49-F238E27FC236}">
                    <a16:creationId xmlns:a16="http://schemas.microsoft.com/office/drawing/2014/main" id="{8FFD4E77-9401-1488-97B6-64E6AAC47828}"/>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直線接點 1108">
                <a:extLst>
                  <a:ext uri="{FF2B5EF4-FFF2-40B4-BE49-F238E27FC236}">
                    <a16:creationId xmlns:a16="http://schemas.microsoft.com/office/drawing/2014/main" id="{A22D8961-B92B-CD4B-795A-30B27A2C51F3}"/>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直線接點 1109">
                <a:extLst>
                  <a:ext uri="{FF2B5EF4-FFF2-40B4-BE49-F238E27FC236}">
                    <a16:creationId xmlns:a16="http://schemas.microsoft.com/office/drawing/2014/main" id="{6D21A853-2086-A60C-1A71-6EACA17D676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4" name="箭號: 上-下雙向 1103">
              <a:extLst>
                <a:ext uri="{FF2B5EF4-FFF2-40B4-BE49-F238E27FC236}">
                  <a16:creationId xmlns:a16="http://schemas.microsoft.com/office/drawing/2014/main" id="{AD73E2B4-9C8F-5DF6-0C38-113FEC47E4D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5" name="箭號: 上-下雙向 1104">
              <a:extLst>
                <a:ext uri="{FF2B5EF4-FFF2-40B4-BE49-F238E27FC236}">
                  <a16:creationId xmlns:a16="http://schemas.microsoft.com/office/drawing/2014/main" id="{FBA84E3C-7456-29ED-2DEE-924EB4E81EA1}"/>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6" name="箭號: 上-下雙向 1105">
              <a:extLst>
                <a:ext uri="{FF2B5EF4-FFF2-40B4-BE49-F238E27FC236}">
                  <a16:creationId xmlns:a16="http://schemas.microsoft.com/office/drawing/2014/main" id="{77950585-7667-1CD3-D258-EDC19287B225}"/>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83CC584A-0245-E27C-83D2-8B931AEE0EF8}"/>
              </a:ext>
            </a:extLst>
          </p:cNvPr>
          <p:cNvGrpSpPr/>
          <p:nvPr/>
        </p:nvGrpSpPr>
        <p:grpSpPr>
          <a:xfrm>
            <a:off x="287180" y="2925580"/>
            <a:ext cx="880442" cy="1458239"/>
            <a:chOff x="3467761" y="4127800"/>
            <a:chExt cx="804466" cy="1332403"/>
          </a:xfrm>
        </p:grpSpPr>
        <p:sp>
          <p:nvSpPr>
            <p:cNvPr id="7" name="矩形: 剪去單一角落 5">
              <a:extLst>
                <a:ext uri="{FF2B5EF4-FFF2-40B4-BE49-F238E27FC236}">
                  <a16:creationId xmlns:a16="http://schemas.microsoft.com/office/drawing/2014/main" id="{556C4264-BF89-EB0A-627F-3AB3D6D7DA34}"/>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2" name="直線接點 11">
              <a:extLst>
                <a:ext uri="{FF2B5EF4-FFF2-40B4-BE49-F238E27FC236}">
                  <a16:creationId xmlns:a16="http://schemas.microsoft.com/office/drawing/2014/main" id="{13CC349D-C85D-275A-F975-1D48B63C118D}"/>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7DFE3D2-BEF0-81F6-1E00-778EF2906C8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FCADC498-5660-0EE3-423E-F8B5D2880886}"/>
              </a:ext>
            </a:extLst>
          </p:cNvPr>
          <p:cNvGrpSpPr/>
          <p:nvPr/>
        </p:nvGrpSpPr>
        <p:grpSpPr>
          <a:xfrm>
            <a:off x="509852" y="1823287"/>
            <a:ext cx="1911081" cy="1072122"/>
            <a:chOff x="3924426" y="785813"/>
            <a:chExt cx="1911081" cy="1072122"/>
          </a:xfrm>
        </p:grpSpPr>
        <p:sp>
          <p:nvSpPr>
            <p:cNvPr id="22" name="手繪多邊形: 圖案 21">
              <a:extLst>
                <a:ext uri="{FF2B5EF4-FFF2-40B4-BE49-F238E27FC236}">
                  <a16:creationId xmlns:a16="http://schemas.microsoft.com/office/drawing/2014/main" id="{D02C4EC0-78A6-F6A2-A0AD-B33BFC73A39F}"/>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8"/>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43DC2113-AF38-8D62-1A91-3C0CC553FB0B}"/>
                </a:ext>
              </a:extLst>
            </p:cNvPr>
            <p:cNvSpPr/>
            <p:nvPr/>
          </p:nvSpPr>
          <p:spPr>
            <a:xfrm rot="5400000" flipH="1">
              <a:off x="4680830" y="762327"/>
              <a:ext cx="586809" cy="1564042"/>
            </a:xfrm>
            <a:prstGeom prst="cube">
              <a:avLst>
                <a:gd name="adj" fmla="val 27758"/>
              </a:avLst>
            </a:prstGeom>
            <a:blipFill>
              <a:blip r:embed="rId9"/>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F4154134-CBA1-3507-02E3-EB57F5EC0A1D}"/>
                </a:ext>
              </a:extLst>
            </p:cNvPr>
            <p:cNvGrpSpPr/>
            <p:nvPr/>
          </p:nvGrpSpPr>
          <p:grpSpPr>
            <a:xfrm>
              <a:off x="3924426" y="1340356"/>
              <a:ext cx="1732768" cy="517579"/>
              <a:chOff x="2978407" y="2855119"/>
              <a:chExt cx="1063512" cy="317672"/>
            </a:xfrm>
            <a:effectLst/>
          </p:grpSpPr>
          <p:grpSp>
            <p:nvGrpSpPr>
              <p:cNvPr id="1124" name="群組 1123">
                <a:extLst>
                  <a:ext uri="{FF2B5EF4-FFF2-40B4-BE49-F238E27FC236}">
                    <a16:creationId xmlns:a16="http://schemas.microsoft.com/office/drawing/2014/main" id="{DB7D9BD8-AD71-2BA7-D393-46C1E4EF928A}"/>
                  </a:ext>
                </a:extLst>
              </p:cNvPr>
              <p:cNvGrpSpPr/>
              <p:nvPr/>
            </p:nvGrpSpPr>
            <p:grpSpPr>
              <a:xfrm>
                <a:off x="2978407" y="2857497"/>
                <a:ext cx="1063512" cy="315294"/>
                <a:chOff x="2978407" y="2857497"/>
                <a:chExt cx="1063512" cy="315294"/>
              </a:xfrm>
            </p:grpSpPr>
            <p:sp>
              <p:nvSpPr>
                <p:cNvPr id="1126" name="手繪多邊形: 圖案 1125">
                  <a:extLst>
                    <a:ext uri="{FF2B5EF4-FFF2-40B4-BE49-F238E27FC236}">
                      <a16:creationId xmlns:a16="http://schemas.microsoft.com/office/drawing/2014/main" id="{E53736CC-C541-A1C6-E442-CF9A3C5B91B0}"/>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7" name="手繪多邊形: 圖案 1126">
                  <a:extLst>
                    <a:ext uri="{FF2B5EF4-FFF2-40B4-BE49-F238E27FC236}">
                      <a16:creationId xmlns:a16="http://schemas.microsoft.com/office/drawing/2014/main" id="{4398C3F4-5989-0105-D5A2-385C0519D9D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28" name="直線接點 1127">
                  <a:extLst>
                    <a:ext uri="{FF2B5EF4-FFF2-40B4-BE49-F238E27FC236}">
                      <a16:creationId xmlns:a16="http://schemas.microsoft.com/office/drawing/2014/main" id="{5BBF0FE3-F457-EB2B-1A06-4363E6351AFD}"/>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29" name="直線接點 1128">
                  <a:extLst>
                    <a:ext uri="{FF2B5EF4-FFF2-40B4-BE49-F238E27FC236}">
                      <a16:creationId xmlns:a16="http://schemas.microsoft.com/office/drawing/2014/main" id="{EF06ED39-0DA0-835A-5009-87870983606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25" name="手繪多邊形: 圖案 1124">
                <a:extLst>
                  <a:ext uri="{FF2B5EF4-FFF2-40B4-BE49-F238E27FC236}">
                    <a16:creationId xmlns:a16="http://schemas.microsoft.com/office/drawing/2014/main" id="{FA0E23C2-ABDA-A7D0-9F78-72F242B29EBB}"/>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0">
                  <a:extLst>
                    <a:ext uri="{BEBA8EAE-BF5A-486C-A8C5-ECC9F3942E4B}">
                      <a14:imgProps xmlns:a14="http://schemas.microsoft.com/office/drawing/2010/main">
                        <a14:imgLayer r:embed="rId11">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a:extLst>
                <a:ext uri="{FF2B5EF4-FFF2-40B4-BE49-F238E27FC236}">
                  <a16:creationId xmlns:a16="http://schemas.microsoft.com/office/drawing/2014/main" id="{73A28082-720D-3BB6-099B-1DD91B1D62B0}"/>
                </a:ext>
              </a:extLst>
            </p:cNvPr>
            <p:cNvGrpSpPr/>
            <p:nvPr/>
          </p:nvGrpSpPr>
          <p:grpSpPr>
            <a:xfrm>
              <a:off x="4373718" y="785813"/>
              <a:ext cx="1224601" cy="817953"/>
              <a:chOff x="4373718" y="785813"/>
              <a:chExt cx="1224601" cy="817953"/>
            </a:xfrm>
          </p:grpSpPr>
          <p:sp>
            <p:nvSpPr>
              <p:cNvPr id="26" name="手繪多邊形: 圖案 25">
                <a:extLst>
                  <a:ext uri="{FF2B5EF4-FFF2-40B4-BE49-F238E27FC236}">
                    <a16:creationId xmlns:a16="http://schemas.microsoft.com/office/drawing/2014/main" id="{E44CF457-7167-BF51-7011-7A6BBD71970B}"/>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55DF6CA2-41AD-9B98-282B-AE430026BF1F}"/>
                  </a:ext>
                </a:extLst>
              </p:cNvPr>
              <p:cNvGrpSpPr/>
              <p:nvPr/>
            </p:nvGrpSpPr>
            <p:grpSpPr>
              <a:xfrm>
                <a:off x="4373718" y="785813"/>
                <a:ext cx="1224601" cy="815673"/>
                <a:chOff x="4373718" y="785813"/>
                <a:chExt cx="1224601" cy="815673"/>
              </a:xfrm>
            </p:grpSpPr>
            <p:grpSp>
              <p:nvGrpSpPr>
                <p:cNvPr id="28" name="群組 27">
                  <a:extLst>
                    <a:ext uri="{FF2B5EF4-FFF2-40B4-BE49-F238E27FC236}">
                      <a16:creationId xmlns:a16="http://schemas.microsoft.com/office/drawing/2014/main" id="{724A63E2-7E34-722C-D380-DFE4A9D0649A}"/>
                    </a:ext>
                  </a:extLst>
                </p:cNvPr>
                <p:cNvGrpSpPr/>
                <p:nvPr/>
              </p:nvGrpSpPr>
              <p:grpSpPr>
                <a:xfrm>
                  <a:off x="4591050" y="785813"/>
                  <a:ext cx="1007269" cy="815673"/>
                  <a:chOff x="4591050" y="785813"/>
                  <a:chExt cx="1007269" cy="815673"/>
                </a:xfrm>
              </p:grpSpPr>
              <p:sp>
                <p:nvSpPr>
                  <p:cNvPr id="1122" name="手繪多邊形: 圖案 1121">
                    <a:extLst>
                      <a:ext uri="{FF2B5EF4-FFF2-40B4-BE49-F238E27FC236}">
                        <a16:creationId xmlns:a16="http://schemas.microsoft.com/office/drawing/2014/main" id="{FEC7028B-5453-A085-C433-4C702901C1D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3" name="手繪多邊形: 圖案 1122">
                    <a:extLst>
                      <a:ext uri="{FF2B5EF4-FFF2-40B4-BE49-F238E27FC236}">
                        <a16:creationId xmlns:a16="http://schemas.microsoft.com/office/drawing/2014/main" id="{D2499B06-CC4D-8357-AB8A-22921C1D61EA}"/>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101F704F-356D-99A7-4EAE-F924232959BE}"/>
                    </a:ext>
                  </a:extLst>
                </p:cNvPr>
                <p:cNvGrpSpPr/>
                <p:nvPr/>
              </p:nvGrpSpPr>
              <p:grpSpPr>
                <a:xfrm>
                  <a:off x="4373718" y="1078706"/>
                  <a:ext cx="688820" cy="442505"/>
                  <a:chOff x="4373718" y="1078706"/>
                  <a:chExt cx="688820" cy="442505"/>
                </a:xfrm>
              </p:grpSpPr>
              <p:sp>
                <p:nvSpPr>
                  <p:cNvPr id="30" name="手繪多邊形: 圖案 29">
                    <a:extLst>
                      <a:ext uri="{FF2B5EF4-FFF2-40B4-BE49-F238E27FC236}">
                        <a16:creationId xmlns:a16="http://schemas.microsoft.com/office/drawing/2014/main" id="{DD89EE8B-6F82-786D-307D-ED84C27E5CD0}"/>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CB5E643A-ADED-E932-8771-994EA59E7D53}"/>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1" name="手繪多邊形: 圖案 1120">
                    <a:extLst>
                      <a:ext uri="{FF2B5EF4-FFF2-40B4-BE49-F238E27FC236}">
                        <a16:creationId xmlns:a16="http://schemas.microsoft.com/office/drawing/2014/main" id="{B760E43A-07C1-73A3-21A4-30A8D7E7B39C}"/>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1130" name="矩形 1129">
            <a:extLst>
              <a:ext uri="{FF2B5EF4-FFF2-40B4-BE49-F238E27FC236}">
                <a16:creationId xmlns:a16="http://schemas.microsoft.com/office/drawing/2014/main" id="{17FD62C3-3A67-5796-4EE8-21991CFC68F9}"/>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31" name="群組 1130">
            <a:extLst>
              <a:ext uri="{FF2B5EF4-FFF2-40B4-BE49-F238E27FC236}">
                <a16:creationId xmlns:a16="http://schemas.microsoft.com/office/drawing/2014/main" id="{88549A7D-EEFF-3757-D980-53548BA7C7AF}"/>
              </a:ext>
            </a:extLst>
          </p:cNvPr>
          <p:cNvGrpSpPr/>
          <p:nvPr/>
        </p:nvGrpSpPr>
        <p:grpSpPr>
          <a:xfrm>
            <a:off x="1197866" y="2925580"/>
            <a:ext cx="880442" cy="1458239"/>
            <a:chOff x="3467761" y="4127800"/>
            <a:chExt cx="804466" cy="1332403"/>
          </a:xfrm>
        </p:grpSpPr>
        <p:sp>
          <p:nvSpPr>
            <p:cNvPr id="1132" name="矩形: 剪去單一角落 5">
              <a:extLst>
                <a:ext uri="{FF2B5EF4-FFF2-40B4-BE49-F238E27FC236}">
                  <a16:creationId xmlns:a16="http://schemas.microsoft.com/office/drawing/2014/main" id="{F824BEFF-25A5-356D-EC9F-B60CE38D9632}"/>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133" name="直線接點 1132">
              <a:extLst>
                <a:ext uri="{FF2B5EF4-FFF2-40B4-BE49-F238E27FC236}">
                  <a16:creationId xmlns:a16="http://schemas.microsoft.com/office/drawing/2014/main" id="{2A123A8B-72E2-26DF-5CD3-A86FE48FC57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134" name="直線接點 1133">
              <a:extLst>
                <a:ext uri="{FF2B5EF4-FFF2-40B4-BE49-F238E27FC236}">
                  <a16:creationId xmlns:a16="http://schemas.microsoft.com/office/drawing/2014/main" id="{7BCE2F45-5856-4AE3-09B7-E61ADF424D2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135" name="矩形 1134">
            <a:extLst>
              <a:ext uri="{FF2B5EF4-FFF2-40B4-BE49-F238E27FC236}">
                <a16:creationId xmlns:a16="http://schemas.microsoft.com/office/drawing/2014/main" id="{7D6815D1-C7A5-944F-9C33-048E1A214E94}"/>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6" name="矩形 1135">
            <a:extLst>
              <a:ext uri="{FF2B5EF4-FFF2-40B4-BE49-F238E27FC236}">
                <a16:creationId xmlns:a16="http://schemas.microsoft.com/office/drawing/2014/main" id="{28C15562-0630-9E2C-EB5C-69BAFC213789}"/>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2000" b="1">
                <a:solidFill>
                  <a:schemeClr val="tx1"/>
                </a:solidFill>
                <a:latin typeface="+mj-ea"/>
                <a:ea typeface="+mj-ea"/>
              </a:rPr>
              <a:t>研磨数量増加</a:t>
            </a:r>
            <a:endParaRPr lang="en-US" altLang="zh-TW" sz="2000" b="1">
              <a:solidFill>
                <a:schemeClr val="tx1"/>
              </a:solidFill>
              <a:latin typeface="+mj-ea"/>
              <a:ea typeface="+mj-ea"/>
            </a:endParaRPr>
          </a:p>
        </p:txBody>
      </p:sp>
      <p:grpSp>
        <p:nvGrpSpPr>
          <p:cNvPr id="1137" name="群組 1136">
            <a:extLst>
              <a:ext uri="{FF2B5EF4-FFF2-40B4-BE49-F238E27FC236}">
                <a16:creationId xmlns:a16="http://schemas.microsoft.com/office/drawing/2014/main" id="{3DFABECA-DCF4-9509-89A5-36FE89C87CE1}"/>
              </a:ext>
            </a:extLst>
          </p:cNvPr>
          <p:cNvGrpSpPr/>
          <p:nvPr/>
        </p:nvGrpSpPr>
        <p:grpSpPr>
          <a:xfrm>
            <a:off x="300357" y="4911700"/>
            <a:ext cx="2116285" cy="707886"/>
            <a:chOff x="502737" y="4823086"/>
            <a:chExt cx="2116285" cy="707886"/>
          </a:xfrm>
        </p:grpSpPr>
        <p:sp>
          <p:nvSpPr>
            <p:cNvPr id="1138" name="矩形 1137">
              <a:extLst>
                <a:ext uri="{FF2B5EF4-FFF2-40B4-BE49-F238E27FC236}">
                  <a16:creationId xmlns:a16="http://schemas.microsoft.com/office/drawing/2014/main" id="{9AB15A2F-F5D4-5A6B-4B75-C861C49908EB}"/>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a:solidFill>
                    <a:schemeClr val="tx1"/>
                  </a:solidFill>
                  <a:latin typeface="+mj-ea"/>
                  <a:ea typeface="+mj-ea"/>
                </a:rPr>
                <a:t>1</a:t>
              </a:r>
              <a:r>
                <a:rPr lang="zh-TW" altLang="en-US" sz="2000" b="1">
                  <a:solidFill>
                    <a:schemeClr val="tx1"/>
                  </a:solidFill>
                  <a:latin typeface="+mj-ea"/>
                  <a:ea typeface="+mj-ea"/>
                </a:rPr>
                <a:t>       </a:t>
              </a:r>
              <a:r>
                <a:rPr lang="en-US" altLang="zh-TW" sz="4000" b="1">
                  <a:solidFill>
                    <a:srgbClr val="0000FF"/>
                  </a:solidFill>
                  <a:latin typeface="+mj-ea"/>
                  <a:ea typeface="+mj-ea"/>
                </a:rPr>
                <a:t>2</a:t>
              </a:r>
              <a:r>
                <a:rPr lang="zh-TW" altLang="en-US" sz="2400" b="1">
                  <a:solidFill>
                    <a:schemeClr val="tx1">
                      <a:lumMod val="65000"/>
                      <a:lumOff val="35000"/>
                    </a:schemeClr>
                  </a:solidFill>
                  <a:latin typeface="+mj-ea"/>
                  <a:ea typeface="+mj-ea"/>
                </a:rPr>
                <a:t>本</a:t>
              </a:r>
              <a:r>
                <a:rPr lang="en-US" altLang="zh-TW" sz="2400" b="1">
                  <a:solidFill>
                    <a:schemeClr val="tx1">
                      <a:lumMod val="65000"/>
                      <a:lumOff val="35000"/>
                    </a:schemeClr>
                  </a:solidFill>
                  <a:latin typeface="+mj-ea"/>
                  <a:ea typeface="+mj-ea"/>
                </a:rPr>
                <a:t>/</a:t>
              </a:r>
              <a:r>
                <a:rPr lang="zh-TW" altLang="en-US" sz="2400" b="1">
                  <a:solidFill>
                    <a:schemeClr val="tx1">
                      <a:lumMod val="65000"/>
                      <a:lumOff val="35000"/>
                    </a:schemeClr>
                  </a:solidFill>
                  <a:latin typeface="+mj-ea"/>
                  <a:ea typeface="+mj-ea"/>
                </a:rPr>
                <a:t>回</a:t>
              </a:r>
              <a:endParaRPr lang="zh-TW" altLang="en-US" sz="1600" b="1">
                <a:solidFill>
                  <a:schemeClr val="tx1">
                    <a:lumMod val="65000"/>
                    <a:lumOff val="35000"/>
                  </a:schemeClr>
                </a:solidFill>
                <a:latin typeface="+mj-ea"/>
                <a:ea typeface="+mj-ea"/>
              </a:endParaRPr>
            </a:p>
          </p:txBody>
        </p:sp>
        <p:grpSp>
          <p:nvGrpSpPr>
            <p:cNvPr id="1139" name="组合 16">
              <a:extLst>
                <a:ext uri="{FF2B5EF4-FFF2-40B4-BE49-F238E27FC236}">
                  <a16:creationId xmlns:a16="http://schemas.microsoft.com/office/drawing/2014/main" id="{37835BCA-2B5E-7676-F97C-6154D7F372F6}"/>
                </a:ext>
              </a:extLst>
            </p:cNvPr>
            <p:cNvGrpSpPr/>
            <p:nvPr/>
          </p:nvGrpSpPr>
          <p:grpSpPr bwMode="auto">
            <a:xfrm>
              <a:off x="981097" y="5004228"/>
              <a:ext cx="421319" cy="339359"/>
              <a:chOff x="3000364" y="642924"/>
              <a:chExt cx="428628" cy="321471"/>
            </a:xfrm>
            <a:solidFill>
              <a:srgbClr val="0563C1"/>
            </a:solidFill>
          </p:grpSpPr>
          <p:sp>
            <p:nvSpPr>
              <p:cNvPr id="1140" name="等腰三角形 1139">
                <a:extLst>
                  <a:ext uri="{FF2B5EF4-FFF2-40B4-BE49-F238E27FC236}">
                    <a16:creationId xmlns:a16="http://schemas.microsoft.com/office/drawing/2014/main" id="{72AA389C-40B2-F40F-6206-5D57362AA8DC}"/>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41" name="等腰三角形 1140">
                <a:extLst>
                  <a:ext uri="{FF2B5EF4-FFF2-40B4-BE49-F238E27FC236}">
                    <a16:creationId xmlns:a16="http://schemas.microsoft.com/office/drawing/2014/main" id="{9D3062D8-F0A8-BE2B-93FB-5511CC02C1B4}"/>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142" name="群組 1141">
            <a:extLst>
              <a:ext uri="{FF2B5EF4-FFF2-40B4-BE49-F238E27FC236}">
                <a16:creationId xmlns:a16="http://schemas.microsoft.com/office/drawing/2014/main" id="{3F36A4D3-D103-3863-B498-6A26F541EFB5}"/>
              </a:ext>
            </a:extLst>
          </p:cNvPr>
          <p:cNvGrpSpPr/>
          <p:nvPr/>
        </p:nvGrpSpPr>
        <p:grpSpPr>
          <a:xfrm>
            <a:off x="2392212" y="2273877"/>
            <a:ext cx="2165381" cy="1071563"/>
            <a:chOff x="3689551" y="2185263"/>
            <a:chExt cx="2165381" cy="1071563"/>
          </a:xfrm>
        </p:grpSpPr>
        <p:sp>
          <p:nvSpPr>
            <p:cNvPr id="1143" name="Line 20">
              <a:extLst>
                <a:ext uri="{FF2B5EF4-FFF2-40B4-BE49-F238E27FC236}">
                  <a16:creationId xmlns:a16="http://schemas.microsoft.com/office/drawing/2014/main" id="{ECCBBE4C-844C-1A9E-D6E9-97CEA2BA8CFC}"/>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44" name="Freeform 1001">
              <a:extLst>
                <a:ext uri="{FF2B5EF4-FFF2-40B4-BE49-F238E27FC236}">
                  <a16:creationId xmlns:a16="http://schemas.microsoft.com/office/drawing/2014/main" id="{952B441B-09CD-617D-9452-B594497B2CC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45" name="Freeform 1002">
              <a:extLst>
                <a:ext uri="{FF2B5EF4-FFF2-40B4-BE49-F238E27FC236}">
                  <a16:creationId xmlns:a16="http://schemas.microsoft.com/office/drawing/2014/main" id="{CAF21B48-5985-5360-F9C3-4FAE9FC870D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46" name="Freeform 1003">
              <a:extLst>
                <a:ext uri="{FF2B5EF4-FFF2-40B4-BE49-F238E27FC236}">
                  <a16:creationId xmlns:a16="http://schemas.microsoft.com/office/drawing/2014/main" id="{0797EB87-BECA-A982-26D7-653A577EF4B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47" name="矩形 1146">
              <a:extLst>
                <a:ext uri="{FF2B5EF4-FFF2-40B4-BE49-F238E27FC236}">
                  <a16:creationId xmlns:a16="http://schemas.microsoft.com/office/drawing/2014/main" id="{C0919579-A38E-F72F-FCDD-283A674B166F}"/>
                </a:ext>
              </a:extLst>
            </p:cNvPr>
            <p:cNvSpPr/>
            <p:nvPr/>
          </p:nvSpPr>
          <p:spPr>
            <a:xfrm>
              <a:off x="3689551" y="2450396"/>
              <a:ext cx="17027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接触箇所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1148" name="群組 1147">
            <a:extLst>
              <a:ext uri="{FF2B5EF4-FFF2-40B4-BE49-F238E27FC236}">
                <a16:creationId xmlns:a16="http://schemas.microsoft.com/office/drawing/2014/main" id="{3432B506-E382-7E87-49C6-14AF92F00D69}"/>
              </a:ext>
            </a:extLst>
          </p:cNvPr>
          <p:cNvGrpSpPr/>
          <p:nvPr/>
        </p:nvGrpSpPr>
        <p:grpSpPr>
          <a:xfrm>
            <a:off x="2498892" y="4053484"/>
            <a:ext cx="2058701" cy="1071563"/>
            <a:chOff x="3796231" y="2185263"/>
            <a:chExt cx="2058701" cy="1071563"/>
          </a:xfrm>
        </p:grpSpPr>
        <p:sp>
          <p:nvSpPr>
            <p:cNvPr id="1149" name="Line 20">
              <a:extLst>
                <a:ext uri="{FF2B5EF4-FFF2-40B4-BE49-F238E27FC236}">
                  <a16:creationId xmlns:a16="http://schemas.microsoft.com/office/drawing/2014/main" id="{7B8530AC-82F4-E1C7-9C6C-C21346C338D3}"/>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50" name="Freeform 1001">
              <a:extLst>
                <a:ext uri="{FF2B5EF4-FFF2-40B4-BE49-F238E27FC236}">
                  <a16:creationId xmlns:a16="http://schemas.microsoft.com/office/drawing/2014/main" id="{FFD695AC-9A41-64BE-AED3-AA1F55DC91C4}"/>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51" name="Freeform 1002">
              <a:extLst>
                <a:ext uri="{FF2B5EF4-FFF2-40B4-BE49-F238E27FC236}">
                  <a16:creationId xmlns:a16="http://schemas.microsoft.com/office/drawing/2014/main" id="{C0174849-A47D-18FB-625E-BBD44B4048E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CD034320-CA5A-5AD7-E0F5-902741F29122}"/>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DC3217AD-4C3B-D56B-4BA1-E5571E5D01D9}"/>
                </a:ext>
              </a:extLst>
            </p:cNvPr>
            <p:cNvSpPr/>
            <p:nvPr/>
          </p:nvSpPr>
          <p:spPr>
            <a:xfrm>
              <a:off x="3796231" y="2450396"/>
              <a:ext cx="13692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研磨量</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3393554" cy="1176228"/>
            <a:chOff x="1647063" y="1117392"/>
            <a:chExt cx="3393554"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647063" y="1932973"/>
              <a:ext cx="3299221"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a:solidFill>
                    <a:schemeClr val="accent4"/>
                  </a:solidFill>
                  <a:latin typeface="+mj-lt"/>
                  <a:ea typeface="+mj-ea"/>
                </a:rPr>
                <a:t>01</a:t>
              </a:r>
              <a:endParaRPr lang="en-US" altLang="zh-CN" sz="2400" b="1">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2031325" cy="461665"/>
            </a:xfrm>
            <a:prstGeom prst="rect">
              <a:avLst/>
            </a:prstGeom>
            <a:noFill/>
          </p:spPr>
          <p:txBody>
            <a:bodyPr wrap="none" rtlCol="0">
              <a:spAutoFit/>
            </a:bodyPr>
            <a:lstStyle/>
            <a:p>
              <a:r>
                <a:rPr lang="ja-JP" altLang="en-US" sz="2400" b="1">
                  <a:solidFill>
                    <a:schemeClr val="tx2"/>
                  </a:solidFill>
                  <a:latin typeface="+mj-ea"/>
                  <a:ea typeface="+mj-ea"/>
                </a:rPr>
                <a:t>生産プロセス</a:t>
              </a:r>
              <a:endParaRPr lang="en-US" altLang="zh-CN" sz="2400" b="1">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7207197" y="1117392"/>
            <a:ext cx="3439978" cy="1160988"/>
            <a:chOff x="6876305" y="1117392"/>
            <a:chExt cx="3439978"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876305" y="1932973"/>
              <a:ext cx="3365703"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a:solidFill>
                    <a:schemeClr val="accent4"/>
                  </a:solidFill>
                  <a:latin typeface="+mj-lt"/>
                  <a:ea typeface="+mj-ea"/>
                </a:rPr>
                <a:t>02</a:t>
              </a:r>
              <a:endParaRPr lang="en-US" altLang="zh-CN" sz="2400" b="1">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2031325" cy="461665"/>
            </a:xfrm>
            <a:prstGeom prst="rect">
              <a:avLst/>
            </a:prstGeom>
            <a:noFill/>
          </p:spPr>
          <p:txBody>
            <a:bodyPr wrap="none" rtlCol="0">
              <a:spAutoFit/>
            </a:bodyPr>
            <a:lstStyle/>
            <a:p>
              <a:r>
                <a:rPr lang="ja-JP" altLang="en-US" sz="2400" b="1">
                  <a:solidFill>
                    <a:schemeClr val="tx2"/>
                  </a:solidFill>
                  <a:latin typeface="+mj-ea"/>
                  <a:ea typeface="+mj-ea"/>
                </a:rPr>
                <a:t>問題及び分析</a:t>
              </a:r>
              <a:endParaRPr lang="en-US" altLang="zh-CN" sz="2400" b="1">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a:solidFill>
                  <a:schemeClr val="bg1"/>
                </a:solidFill>
                <a:latin typeface="+mj-ea"/>
                <a:ea typeface="+mj-ea"/>
              </a:rPr>
              <a:t>目次：</a:t>
            </a:r>
            <a:endParaRPr lang="zh-CN" altLang="en-US" sz="4000" b="1">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986528" y="4935299"/>
            <a:ext cx="4009107" cy="970634"/>
            <a:chOff x="1373329" y="4747260"/>
            <a:chExt cx="4009107"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373330" y="4747260"/>
              <a:ext cx="3953050"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373329" y="4879164"/>
              <a:ext cx="841494" cy="743770"/>
              <a:chOff x="1373329"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373329"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496549"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133801" y="5032871"/>
              <a:ext cx="775504" cy="584775"/>
            </a:xfrm>
            <a:prstGeom prst="rect">
              <a:avLst/>
            </a:prstGeom>
            <a:noFill/>
          </p:spPr>
          <p:txBody>
            <a:bodyPr wrap="square" rtlCol="0">
              <a:spAutoFit/>
            </a:bodyPr>
            <a:lstStyle/>
            <a:p>
              <a:r>
                <a:rPr lang="en-US" altLang="zh-CN" sz="3200" b="1">
                  <a:solidFill>
                    <a:schemeClr val="accent4"/>
                  </a:solidFill>
                  <a:latin typeface="+mj-lt"/>
                  <a:ea typeface="+mj-ea"/>
                </a:rPr>
                <a:t>03</a:t>
              </a:r>
              <a:endParaRPr lang="en-US" altLang="zh-CN" sz="2400" b="1">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2735558" y="5095148"/>
              <a:ext cx="2646878" cy="461665"/>
            </a:xfrm>
            <a:prstGeom prst="rect">
              <a:avLst/>
            </a:prstGeom>
            <a:noFill/>
          </p:spPr>
          <p:txBody>
            <a:bodyPr wrap="none" rtlCol="0">
              <a:spAutoFit/>
            </a:bodyPr>
            <a:lstStyle/>
            <a:p>
              <a:r>
                <a:rPr lang="ja-JP" altLang="en-US" sz="2400" b="1">
                  <a:solidFill>
                    <a:schemeClr val="tx2"/>
                  </a:solidFill>
                  <a:latin typeface="+mj-ea"/>
                  <a:ea typeface="+mj-ea"/>
                </a:rPr>
                <a:t>対策の立案と実施</a:t>
              </a:r>
              <a:endParaRPr lang="en-US" altLang="zh-CN" sz="2400" b="1">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720719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a:solidFill>
                    <a:schemeClr val="accent4"/>
                  </a:solidFill>
                  <a:latin typeface="+mj-lt"/>
                  <a:ea typeface="+mj-ea"/>
                </a:rPr>
                <a:t>04</a:t>
              </a:r>
              <a:endParaRPr lang="en-US" altLang="zh-CN" sz="2400" b="1">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2031325" cy="461665"/>
            </a:xfrm>
            <a:prstGeom prst="rect">
              <a:avLst/>
            </a:prstGeom>
            <a:noFill/>
          </p:spPr>
          <p:txBody>
            <a:bodyPr wrap="none" rtlCol="0">
              <a:spAutoFit/>
            </a:bodyPr>
            <a:lstStyle/>
            <a:p>
              <a:r>
                <a:rPr lang="ja-JP" altLang="en-US" sz="2400" b="1">
                  <a:solidFill>
                    <a:schemeClr val="tx2"/>
                  </a:solidFill>
                  <a:latin typeface="+mj-ea"/>
                  <a:ea typeface="+mj-ea"/>
                </a:rPr>
                <a:t>成果及び展望</a:t>
              </a:r>
              <a:endParaRPr lang="en-US" altLang="zh-CN" sz="2400" b="1">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-2</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79"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精度向上のための再対策</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精度対策</a:t>
            </a:r>
            <a:r>
              <a:rPr lang="en-US" altLang="zh-TW"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222538" y="4133817"/>
            <a:ext cx="19800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手で力を加える</a:t>
            </a:r>
            <a:endParaRPr lang="en-US" altLang="zh-TW" sz="2000" b="1">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151706" y="4870667"/>
            <a:ext cx="340106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電動サンダーの重量</a:t>
            </a:r>
            <a:r>
              <a:rPr lang="en-US" altLang="ja-JP" sz="2000" b="1">
                <a:solidFill>
                  <a:schemeClr val="tx1"/>
                </a:solidFill>
                <a:latin typeface="+mj-ea"/>
                <a:ea typeface="+mj-ea"/>
              </a:rPr>
              <a:t>(1.8kg)</a:t>
            </a:r>
            <a:endParaRPr lang="en-US" altLang="zh-TW" sz="2000" b="1">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151706" y="5485119"/>
            <a:ext cx="249299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手で加える補助の力</a:t>
            </a:r>
            <a:endParaRPr lang="en-US" altLang="zh-TW" sz="2000" b="1">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529352" y="1549224"/>
            <a:ext cx="3634440" cy="4343320"/>
            <a:chOff x="4023672" y="1627880"/>
            <a:chExt cx="3634440" cy="4343320"/>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0.24</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896" name="矩形 895">
              <a:extLst>
                <a:ext uri="{FF2B5EF4-FFF2-40B4-BE49-F238E27FC236}">
                  <a16:creationId xmlns:a16="http://schemas.microsoft.com/office/drawing/2014/main" id="{78C28A6F-0C3F-D386-A46A-42F29BD5961C}"/>
                </a:ext>
              </a:extLst>
            </p:cNvPr>
            <p:cNvSpPr/>
            <p:nvPr/>
          </p:nvSpPr>
          <p:spPr>
            <a:xfrm>
              <a:off x="4746738" y="5324869"/>
              <a:ext cx="2911374"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p>
            <a:p>
              <a:pPr algn="ctr"/>
              <a:r>
                <a:rPr lang="ja-JP" altLang="en-US" b="1">
                  <a:solidFill>
                    <a:srgbClr val="000066"/>
                  </a:solidFill>
                  <a:latin typeface="+mj-ea"/>
                  <a:ea typeface="+mj-ea"/>
                </a:rPr>
                <a:t>の精度の誤差</a:t>
              </a:r>
              <a:r>
                <a:rPr lang="en-US" altLang="ja-JP" b="1">
                  <a:solidFill>
                    <a:srgbClr val="000066"/>
                  </a:solidFill>
                  <a:latin typeface="+mj-ea"/>
                  <a:ea typeface="+mj-ea"/>
                </a:rPr>
                <a:t>(mm)</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 mm</a:t>
              </a:r>
              <a:endParaRPr lang="zh-TW" altLang="en-US" sz="1400" b="1">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87442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9B96ECD3-3740-FFF7-7AD3-BFAAD80286C9}"/>
              </a:ext>
            </a:extLst>
          </p:cNvPr>
          <p:cNvSpPr/>
          <p:nvPr/>
        </p:nvSpPr>
        <p:spPr>
          <a:xfrm>
            <a:off x="5845039" y="3403584"/>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0.16</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08247"/>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3922290"/>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496643"/>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2979675"/>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a:solidFill>
                  <a:schemeClr val="tx1"/>
                </a:solidFill>
                <a:latin typeface="+mj-ea"/>
                <a:ea typeface="+mj-ea"/>
              </a:rPr>
              <a:t>電動</a:t>
            </a:r>
            <a:endParaRPr lang="en-US" altLang="zh-TW" sz="2000" b="1">
              <a:solidFill>
                <a:schemeClr val="tx1"/>
              </a:solidFill>
              <a:latin typeface="+mj-ea"/>
              <a:ea typeface="+mj-ea"/>
            </a:endParaRPr>
          </a:p>
          <a:p>
            <a:pPr algn="ctr">
              <a:lnSpc>
                <a:spcPct val="70000"/>
              </a:lnSpc>
            </a:pPr>
            <a:r>
              <a:rPr lang="en-US" altLang="zh-TW" sz="2000" b="1">
                <a:solidFill>
                  <a:schemeClr val="tx1"/>
                </a:solidFill>
                <a:latin typeface="+mj-ea"/>
                <a:ea typeface="+mj-ea"/>
              </a:rPr>
              <a:t>+</a:t>
            </a:r>
            <a:endParaRPr lang="zh-TW" altLang="en-US" sz="1600" b="1">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3312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8468853" y="1516696"/>
            <a:ext cx="3416320" cy="4392560"/>
            <a:chOff x="8653785" y="1516696"/>
            <a:chExt cx="3416320" cy="4392560"/>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92559"/>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717781" y="1597859"/>
              <a:ext cx="3300635" cy="4311397"/>
              <a:chOff x="4809427" y="1841223"/>
              <a:chExt cx="3300635" cy="4311397"/>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a:effectLst>
                    <a:outerShdw blurRad="25400" dist="50800" dir="2700000" algn="tl" rotWithShape="0">
                      <a:prstClr val="black">
                        <a:alpha val="55000"/>
                      </a:prstClr>
                    </a:outerShdw>
                  </a:effectLst>
                </a:endParaRPr>
              </a:p>
              <a:p>
                <a:pPr algn="ctr"/>
                <a:r>
                  <a:rPr lang="en-US" altLang="zh-TW" sz="2400" b="1">
                    <a:effectLst>
                      <a:outerShdw blurRad="25400" dist="50800" dir="2700000" algn="tl" rotWithShape="0">
                        <a:prstClr val="black">
                          <a:alpha val="55000"/>
                        </a:prstClr>
                      </a:outerShdw>
                    </a:effectLst>
                  </a:rPr>
                  <a:t>1.78</a:t>
                </a:r>
              </a:p>
              <a:p>
                <a:pPr algn="ctr"/>
                <a:r>
                  <a:rPr lang="en-US" altLang="zh-TW" sz="20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次</a:t>
                </a:r>
              </a:p>
            </p:txBody>
          </p:sp>
          <p:sp>
            <p:nvSpPr>
              <p:cNvPr id="120" name="矩形 119">
                <a:extLst>
                  <a:ext uri="{FF2B5EF4-FFF2-40B4-BE49-F238E27FC236}">
                    <a16:creationId xmlns:a16="http://schemas.microsoft.com/office/drawing/2014/main" id="{B42B1356-B860-1065-3F64-1B9C71FB3257}"/>
                  </a:ext>
                </a:extLst>
              </p:cNvPr>
              <p:cNvSpPr/>
              <p:nvPr/>
            </p:nvSpPr>
            <p:spPr>
              <a:xfrm>
                <a:off x="4997904" y="5506289"/>
                <a:ext cx="2911373"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p>
              <a:p>
                <a:pPr algn="ctr"/>
                <a:r>
                  <a:rPr lang="ja-JP" altLang="en-US" b="1">
                    <a:solidFill>
                      <a:srgbClr val="000066"/>
                    </a:solidFill>
                    <a:latin typeface="+mj-ea"/>
                    <a:ea typeface="+mj-ea"/>
                  </a:rPr>
                  <a:t>の整備時間</a:t>
                </a:r>
                <a:r>
                  <a:rPr lang="en-US" altLang="ja-JP" b="1">
                    <a:solidFill>
                      <a:srgbClr val="000066"/>
                    </a:solidFill>
                    <a:latin typeface="+mj-ea"/>
                    <a:ea typeface="+mj-ea"/>
                  </a:rPr>
                  <a:t>(</a:t>
                </a:r>
                <a:r>
                  <a:rPr lang="en-US" altLang="ja-JP" b="1" err="1">
                    <a:solidFill>
                      <a:srgbClr val="000066"/>
                    </a:solidFill>
                    <a:latin typeface="+mj-ea"/>
                    <a:ea typeface="+mj-ea"/>
                  </a:rPr>
                  <a:t>Hr</a:t>
                </a:r>
                <a:r>
                  <a:rPr lang="en-US" altLang="ja-JP" b="1">
                    <a:solidFill>
                      <a:srgbClr val="000066"/>
                    </a:solidFill>
                    <a:latin typeface="+mj-ea"/>
                    <a:ea typeface="+mj-ea"/>
                  </a:rPr>
                  <a:t>)</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次</a:t>
            </a: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a:solidFill>
                  <a:schemeClr val="tx1"/>
                </a:solidFill>
                <a:latin typeface="+mj-ea"/>
                <a:ea typeface="+mj-ea"/>
              </a:rPr>
              <a:t>電動</a:t>
            </a:r>
            <a:endParaRPr lang="en-US" altLang="zh-TW" sz="2000" b="1">
              <a:solidFill>
                <a:schemeClr val="tx1"/>
              </a:solidFill>
              <a:latin typeface="+mj-ea"/>
              <a:ea typeface="+mj-ea"/>
            </a:endParaRPr>
          </a:p>
          <a:p>
            <a:pPr algn="ctr">
              <a:lnSpc>
                <a:spcPct val="70000"/>
              </a:lnSpc>
            </a:pPr>
            <a:r>
              <a:rPr lang="en-US" altLang="zh-TW" sz="2000" b="1">
                <a:solidFill>
                  <a:schemeClr val="tx1"/>
                </a:solidFill>
                <a:latin typeface="+mj-ea"/>
                <a:ea typeface="+mj-ea"/>
              </a:rPr>
              <a:t>+</a:t>
            </a:r>
            <a:endParaRPr lang="zh-TW" altLang="en-US" sz="1600" b="1">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par>
                              <p:cTn id="82" fill="hold">
                                <p:stCondLst>
                                  <p:cond delay="1200"/>
                                </p:stCondLst>
                                <p:childTnLst>
                                  <p:par>
                                    <p:cTn id="83" presetID="10" presetClass="entr" presetSubtype="0" fill="hold" grpId="0" nodeType="after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06" grpId="0"/>
          <p:bldP spid="103" grpId="0" animBg="1"/>
          <p:bldP spid="109" grpId="0"/>
          <p:bldP spid="110" grpId="0"/>
          <p:bldP spid="112" grpId="0"/>
          <p:bldP spid="1046" grpId="0"/>
          <p:bldP spid="1047" grpId="0" animBg="1"/>
          <p:bldP spid="1048" grpId="0"/>
          <p:bldP spid="1049" grpId="0"/>
          <p:bldP spid="105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par>
                              <p:cTn id="82" fill="hold">
                                <p:stCondLst>
                                  <p:cond delay="1200"/>
                                </p:stCondLst>
                                <p:childTnLst>
                                  <p:par>
                                    <p:cTn id="83" presetID="10" presetClass="entr" presetSubtype="0" fill="hold" grpId="0" nodeType="after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-2</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79" y="6190382"/>
            <a:ext cx="510909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ゼロベースから考え直す</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3" y="750650"/>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精度対策</a:t>
            </a:r>
            <a:r>
              <a:rPr lang="en-US" altLang="zh-TW"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2</a:t>
            </a:r>
            <a:endParaRPr lang="zh-TW" altLang="en-US" sz="2800" b="1">
              <a:solidFill>
                <a:schemeClr val="tx1"/>
              </a:solidFill>
              <a:latin typeface="+mj-ea"/>
              <a:ea typeface="+mj-ea"/>
            </a:endParaRPr>
          </a:p>
        </p:txBody>
      </p:sp>
      <p:grpSp>
        <p:nvGrpSpPr>
          <p:cNvPr id="1014" name="群組 1013">
            <a:extLst>
              <a:ext uri="{FF2B5EF4-FFF2-40B4-BE49-F238E27FC236}">
                <a16:creationId xmlns:a16="http://schemas.microsoft.com/office/drawing/2014/main" id="{ED036FF0-CF81-6C5C-3B10-3495A04CA4E9}"/>
              </a:ext>
            </a:extLst>
          </p:cNvPr>
          <p:cNvGrpSpPr/>
          <p:nvPr/>
        </p:nvGrpSpPr>
        <p:grpSpPr>
          <a:xfrm>
            <a:off x="2904025" y="2854920"/>
            <a:ext cx="6934620" cy="1535304"/>
            <a:chOff x="2752712" y="2790323"/>
            <a:chExt cx="755399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795766" y="2790323"/>
              <a:ext cx="7510942" cy="1672431"/>
              <a:chOff x="4844752" y="2185264"/>
              <a:chExt cx="481240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4844752" y="2833817"/>
                <a:ext cx="5498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Line 20">
                <a:extLst>
                  <a:ext uri="{FF2B5EF4-FFF2-40B4-BE49-F238E27FC236}">
                    <a16:creationId xmlns:a16="http://schemas.microsoft.com/office/drawing/2014/main" id="{84DFBDED-47D9-022B-CB9F-DAA3E0284C41}"/>
                  </a:ext>
                </a:extLst>
              </p:cNvPr>
              <p:cNvSpPr>
                <a:spLocks noChangeShapeType="1"/>
              </p:cNvSpPr>
              <p:nvPr/>
            </p:nvSpPr>
            <p:spPr bwMode="auto">
              <a:xfrm>
                <a:off x="5854930" y="2722346"/>
                <a:ext cx="3802230" cy="0"/>
              </a:xfrm>
              <a:prstGeom prst="line">
                <a:avLst/>
              </a:prstGeom>
              <a:noFill/>
              <a:ln w="19050"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752712" y="3416587"/>
              <a:ext cx="1318713" cy="4358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同時実施</a:t>
              </a:r>
            </a:p>
          </p:txBody>
        </p:sp>
      </p:grpSp>
      <p:grpSp>
        <p:nvGrpSpPr>
          <p:cNvPr id="3" name="群組 2">
            <a:extLst>
              <a:ext uri="{FF2B5EF4-FFF2-40B4-BE49-F238E27FC236}">
                <a16:creationId xmlns:a16="http://schemas.microsoft.com/office/drawing/2014/main" id="{CF663B73-E30F-60E8-3FD5-FC1D84C7F8DF}"/>
              </a:ext>
            </a:extLst>
          </p:cNvPr>
          <p:cNvGrpSpPr/>
          <p:nvPr/>
        </p:nvGrpSpPr>
        <p:grpSpPr>
          <a:xfrm>
            <a:off x="403530" y="1222566"/>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842014" y="3454105"/>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a:t>
              </a:r>
              <a:endParaRPr lang="en-US" altLang="zh-TW" sz="2000" b="1">
                <a:solidFill>
                  <a:schemeClr val="tx1"/>
                </a:solidFill>
                <a:latin typeface="+mj-ea"/>
                <a:ea typeface="+mj-ea"/>
              </a:endParaRPr>
            </a:p>
          </p:txBody>
        </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11583" y="1991267"/>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a:t>
              </a:r>
              <a:r>
                <a:rPr lang="ja-JP" altLang="en-US" sz="2000" b="1">
                  <a:solidFill>
                    <a:schemeClr val="tx1"/>
                  </a:solidFill>
                  <a:latin typeface="+mj-ea"/>
                  <a:ea typeface="+mj-ea"/>
                </a:rPr>
                <a:t>テスト</a:t>
              </a:r>
              <a:endParaRPr lang="zh-TW" altLang="en-US" sz="2000" b="1">
                <a:solidFill>
                  <a:schemeClr val="tx1"/>
                </a:solidFill>
                <a:latin typeface="+mj-ea"/>
                <a:ea typeface="+mj-ea"/>
              </a:endParaRPr>
            </a:p>
          </p:txBody>
        </p:sp>
      </p:grpSp>
      <p:grpSp>
        <p:nvGrpSpPr>
          <p:cNvPr id="31" name="群組 30">
            <a:extLst>
              <a:ext uri="{FF2B5EF4-FFF2-40B4-BE49-F238E27FC236}">
                <a16:creationId xmlns:a16="http://schemas.microsoft.com/office/drawing/2014/main" id="{E9DF08E6-8946-1840-A1BD-309F7EE00FB1}"/>
              </a:ext>
            </a:extLst>
          </p:cNvPr>
          <p:cNvGrpSpPr/>
          <p:nvPr/>
        </p:nvGrpSpPr>
        <p:grpSpPr>
          <a:xfrm>
            <a:off x="5992968" y="1375530"/>
            <a:ext cx="1068052" cy="2136909"/>
            <a:chOff x="9021963" y="1326833"/>
            <a:chExt cx="1068052" cy="2136909"/>
          </a:xfrm>
        </p:grpSpPr>
        <p:sp>
          <p:nvSpPr>
            <p:cNvPr id="896" name="矩形: 圓角 895">
              <a:extLst>
                <a:ext uri="{FF2B5EF4-FFF2-40B4-BE49-F238E27FC236}">
                  <a16:creationId xmlns:a16="http://schemas.microsoft.com/office/drawing/2014/main" id="{D8A201D2-B6D6-FB7C-149E-C86E9A4DA60C}"/>
                </a:ext>
              </a:extLst>
            </p:cNvPr>
            <p:cNvSpPr/>
            <p:nvPr/>
          </p:nvSpPr>
          <p:spPr>
            <a:xfrm>
              <a:off x="9021963" y="1326833"/>
              <a:ext cx="1068052" cy="2118662"/>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97" name="群組 896">
              <a:extLst>
                <a:ext uri="{FF2B5EF4-FFF2-40B4-BE49-F238E27FC236}">
                  <a16:creationId xmlns:a16="http://schemas.microsoft.com/office/drawing/2014/main" id="{FD7CC66F-C6E4-8FB7-0FA7-7DFFC074B1C6}"/>
                </a:ext>
              </a:extLst>
            </p:cNvPr>
            <p:cNvGrpSpPr/>
            <p:nvPr/>
          </p:nvGrpSpPr>
          <p:grpSpPr>
            <a:xfrm>
              <a:off x="9071965" y="1375219"/>
              <a:ext cx="970425" cy="2088523"/>
              <a:chOff x="10343923" y="1375219"/>
              <a:chExt cx="970425" cy="2088523"/>
            </a:xfrm>
          </p:grpSpPr>
          <p:pic>
            <p:nvPicPr>
              <p:cNvPr id="898" name="圖片 897">
                <a:extLst>
                  <a:ext uri="{FF2B5EF4-FFF2-40B4-BE49-F238E27FC236}">
                    <a16:creationId xmlns:a16="http://schemas.microsoft.com/office/drawing/2014/main" id="{2EA20471-1C99-8A5A-CA13-945A6B737043}"/>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43923" y="1375219"/>
                <a:ext cx="970425" cy="923657"/>
              </a:xfrm>
              <a:prstGeom prst="rect">
                <a:avLst/>
              </a:prstGeom>
            </p:spPr>
          </p:pic>
          <p:sp>
            <p:nvSpPr>
              <p:cNvPr id="899" name="矩形 898">
                <a:extLst>
                  <a:ext uri="{FF2B5EF4-FFF2-40B4-BE49-F238E27FC236}">
                    <a16:creationId xmlns:a16="http://schemas.microsoft.com/office/drawing/2014/main" id="{C9BEC85B-8142-3586-787D-F5F307F2DC33}"/>
                  </a:ext>
                </a:extLst>
              </p:cNvPr>
              <p:cNvSpPr/>
              <p:nvPr/>
            </p:nvSpPr>
            <p:spPr>
              <a:xfrm>
                <a:off x="10427837" y="2263413"/>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作業</a:t>
                </a:r>
                <a:endParaRPr lang="en-US" altLang="zh-TW" sz="2400" b="1">
                  <a:solidFill>
                    <a:srgbClr val="0000FF"/>
                  </a:solidFill>
                  <a:latin typeface="+mj-ea"/>
                  <a:ea typeface="+mj-ea"/>
                </a:endParaRPr>
              </a:p>
              <a:p>
                <a:r>
                  <a:rPr lang="zh-TW" altLang="en-US" sz="2400" b="1">
                    <a:solidFill>
                      <a:srgbClr val="0000FF"/>
                    </a:solidFill>
                    <a:latin typeface="+mj-ea"/>
                    <a:ea typeface="+mj-ea"/>
                  </a:rPr>
                  <a:t>負荷</a:t>
                </a:r>
                <a:endParaRPr lang="en-US" altLang="zh-TW" sz="2400" b="1">
                  <a:solidFill>
                    <a:srgbClr val="0000FF"/>
                  </a:solidFill>
                  <a:latin typeface="+mj-ea"/>
                  <a:ea typeface="+mj-ea"/>
                </a:endParaRPr>
              </a:p>
              <a:p>
                <a:r>
                  <a:rPr lang="zh-TW" altLang="en-US" sz="2400" b="1">
                    <a:solidFill>
                      <a:srgbClr val="FF0000"/>
                    </a:solidFill>
                    <a:latin typeface="+mj-ea"/>
                    <a:ea typeface="+mj-ea"/>
                  </a:rPr>
                  <a:t>惡化</a:t>
                </a:r>
              </a:p>
            </p:txBody>
          </p:sp>
        </p:grpSp>
      </p:grpSp>
      <p:grpSp>
        <p:nvGrpSpPr>
          <p:cNvPr id="901" name="群組 900">
            <a:extLst>
              <a:ext uri="{FF2B5EF4-FFF2-40B4-BE49-F238E27FC236}">
                <a16:creationId xmlns:a16="http://schemas.microsoft.com/office/drawing/2014/main" id="{0C55AAEF-54F3-3040-35D7-16E42934557A}"/>
              </a:ext>
            </a:extLst>
          </p:cNvPr>
          <p:cNvGrpSpPr/>
          <p:nvPr/>
        </p:nvGrpSpPr>
        <p:grpSpPr>
          <a:xfrm>
            <a:off x="4761457" y="1394290"/>
            <a:ext cx="1068051" cy="2118418"/>
            <a:chOff x="9021962" y="1326833"/>
            <a:chExt cx="1068051" cy="2118418"/>
          </a:xfrm>
        </p:grpSpPr>
        <p:sp>
          <p:nvSpPr>
            <p:cNvPr id="902" name="矩形: 圓角 901">
              <a:extLst>
                <a:ext uri="{FF2B5EF4-FFF2-40B4-BE49-F238E27FC236}">
                  <a16:creationId xmlns:a16="http://schemas.microsoft.com/office/drawing/2014/main" id="{FDDDF826-8609-757A-01F8-FD68E62173A7}"/>
                </a:ext>
              </a:extLst>
            </p:cNvPr>
            <p:cNvSpPr/>
            <p:nvPr/>
          </p:nvSpPr>
          <p:spPr>
            <a:xfrm>
              <a:off x="9021962" y="1326833"/>
              <a:ext cx="1068051" cy="2083046"/>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3" name="群組 902">
              <a:extLst>
                <a:ext uri="{FF2B5EF4-FFF2-40B4-BE49-F238E27FC236}">
                  <a16:creationId xmlns:a16="http://schemas.microsoft.com/office/drawing/2014/main" id="{16EA8AC4-142C-57B7-E0A3-372EBC21492D}"/>
                </a:ext>
              </a:extLst>
            </p:cNvPr>
            <p:cNvGrpSpPr/>
            <p:nvPr/>
          </p:nvGrpSpPr>
          <p:grpSpPr>
            <a:xfrm>
              <a:off x="9092820" y="1378895"/>
              <a:ext cx="901221" cy="2066356"/>
              <a:chOff x="10364778" y="1378895"/>
              <a:chExt cx="901221" cy="2066356"/>
            </a:xfrm>
          </p:grpSpPr>
          <p:pic>
            <p:nvPicPr>
              <p:cNvPr id="924" name="圖片 923">
                <a:extLst>
                  <a:ext uri="{FF2B5EF4-FFF2-40B4-BE49-F238E27FC236}">
                    <a16:creationId xmlns:a16="http://schemas.microsoft.com/office/drawing/2014/main" id="{2E367AB1-11FF-101E-9E2D-CC5368DAE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364778" y="1378895"/>
                <a:ext cx="901221" cy="901221"/>
              </a:xfrm>
              <a:prstGeom prst="rect">
                <a:avLst/>
              </a:prstGeom>
            </p:spPr>
          </p:pic>
          <p:sp>
            <p:nvSpPr>
              <p:cNvPr id="925" name="矩形 924">
                <a:extLst>
                  <a:ext uri="{FF2B5EF4-FFF2-40B4-BE49-F238E27FC236}">
                    <a16:creationId xmlns:a16="http://schemas.microsoft.com/office/drawing/2014/main" id="{12675528-3BED-9002-4302-33091CE14FA1}"/>
                  </a:ext>
                </a:extLst>
              </p:cNvPr>
              <p:cNvSpPr/>
              <p:nvPr/>
            </p:nvSpPr>
            <p:spPr>
              <a:xfrm>
                <a:off x="10429592" y="2244922"/>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7C3434"/>
                    </a:solidFill>
                    <a:latin typeface="+mj-ea"/>
                    <a:ea typeface="+mj-ea"/>
                  </a:rPr>
                  <a:t>精度</a:t>
                </a:r>
                <a:endParaRPr lang="en-US" altLang="zh-TW" sz="2400" b="1">
                  <a:solidFill>
                    <a:srgbClr val="7C3434"/>
                  </a:solidFill>
                  <a:latin typeface="+mj-ea"/>
                  <a:ea typeface="+mj-ea"/>
                </a:endParaRPr>
              </a:p>
              <a:p>
                <a:r>
                  <a:rPr lang="zh-TW" altLang="en-US" sz="2400" b="1">
                    <a:solidFill>
                      <a:srgbClr val="7C3434"/>
                    </a:solidFill>
                    <a:latin typeface="+mj-ea"/>
                    <a:ea typeface="+mj-ea"/>
                  </a:rPr>
                  <a:t>誤差</a:t>
                </a:r>
                <a:endParaRPr lang="en-US" altLang="zh-TW" sz="2400" b="1">
                  <a:solidFill>
                    <a:srgbClr val="7C3434"/>
                  </a:solidFill>
                  <a:latin typeface="+mj-ea"/>
                  <a:ea typeface="+mj-ea"/>
                </a:endParaRPr>
              </a:p>
              <a:p>
                <a:r>
                  <a:rPr lang="zh-TW" altLang="en-US" sz="2400" b="1">
                    <a:solidFill>
                      <a:srgbClr val="00B050"/>
                    </a:solidFill>
                    <a:latin typeface="+mj-ea"/>
                    <a:ea typeface="+mj-ea"/>
                  </a:rPr>
                  <a:t>不足</a:t>
                </a:r>
              </a:p>
            </p:txBody>
          </p:sp>
        </p:grpSp>
      </p:grpSp>
      <p:grpSp>
        <p:nvGrpSpPr>
          <p:cNvPr id="116" name="群組 115">
            <a:extLst>
              <a:ext uri="{FF2B5EF4-FFF2-40B4-BE49-F238E27FC236}">
                <a16:creationId xmlns:a16="http://schemas.microsoft.com/office/drawing/2014/main" id="{2D9A07F1-4002-ABFE-EBA7-C1A3AD44994D}"/>
              </a:ext>
            </a:extLst>
          </p:cNvPr>
          <p:cNvGrpSpPr/>
          <p:nvPr/>
        </p:nvGrpSpPr>
        <p:grpSpPr>
          <a:xfrm>
            <a:off x="403530" y="3659807"/>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2516DE4-B91E-085D-D602-8059FE4889F0}"/>
                </a:ext>
              </a:extLst>
            </p:cNvPr>
            <p:cNvSpPr/>
            <p:nvPr/>
          </p:nvSpPr>
          <p:spPr>
            <a:xfrm>
              <a:off x="892960"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771936" y="5501201"/>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補助サポート</a:t>
              </a:r>
              <a:endParaRPr lang="en-US" altLang="zh-TW" sz="2000" b="1">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015" name="矩形 1014">
            <a:extLst>
              <a:ext uri="{FF2B5EF4-FFF2-40B4-BE49-F238E27FC236}">
                <a16:creationId xmlns:a16="http://schemas.microsoft.com/office/drawing/2014/main" id="{5ACAAA9D-1487-477D-1CCA-755B9CCAB56A}"/>
              </a:ext>
            </a:extLst>
          </p:cNvPr>
          <p:cNvSpPr/>
          <p:nvPr/>
        </p:nvSpPr>
        <p:spPr>
          <a:xfrm>
            <a:off x="1266951" y="4964729"/>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567024" y="3073882"/>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704742" y="4355767"/>
            <a:ext cx="2058430" cy="1071563"/>
            <a:chOff x="3796502" y="2185263"/>
            <a:chExt cx="2058430"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3903343" y="2827716"/>
              <a:ext cx="1491214"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3796502" y="2468502"/>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補助サポート</a:t>
              </a:r>
              <a:endParaRPr lang="zh-TW" altLang="en-US" sz="2000" b="1">
                <a:solidFill>
                  <a:schemeClr val="tx1"/>
                </a:solidFill>
                <a:latin typeface="+mj-ea"/>
                <a:ea typeface="+mj-ea"/>
              </a:endParaRPr>
            </a:p>
          </p:txBody>
        </p:sp>
        <p:sp>
          <p:nvSpPr>
            <p:cNvPr id="23" name="矩形 22">
              <a:extLst>
                <a:ext uri="{FF2B5EF4-FFF2-40B4-BE49-F238E27FC236}">
                  <a16:creationId xmlns:a16="http://schemas.microsoft.com/office/drawing/2014/main" id="{1280EBA9-8807-5181-5B9A-AA0521DC9054}"/>
                </a:ext>
              </a:extLst>
            </p:cNvPr>
            <p:cNvSpPr/>
            <p:nvPr/>
          </p:nvSpPr>
          <p:spPr>
            <a:xfrm>
              <a:off x="3796502" y="2784800"/>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イメージ</a:t>
              </a:r>
              <a:r>
                <a:rPr lang="zh-TW" altLang="en-US" sz="2000" b="1">
                  <a:solidFill>
                    <a:schemeClr val="tx1"/>
                  </a:solidFill>
                  <a:latin typeface="+mj-ea"/>
                  <a:ea typeface="+mj-ea"/>
                </a:rPr>
                <a:t>図</a:t>
              </a: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793667" y="3678857"/>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9">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1" name="圖形 20" descr="排序 外框">
            <a:extLst>
              <a:ext uri="{FF2B5EF4-FFF2-40B4-BE49-F238E27FC236}">
                <a16:creationId xmlns:a16="http://schemas.microsoft.com/office/drawing/2014/main" id="{0FC6D28B-CEFC-288F-F0BD-FC3D0B3893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3605" y="4251016"/>
            <a:ext cx="383756" cy="383756"/>
          </a:xfrm>
          <a:prstGeom prst="rect">
            <a:avLst/>
          </a:prstGeom>
        </p:spPr>
      </p:pic>
      <p:pic>
        <p:nvPicPr>
          <p:cNvPr id="22" name="圖形 21" descr="排序 外框">
            <a:extLst>
              <a:ext uri="{FF2B5EF4-FFF2-40B4-BE49-F238E27FC236}">
                <a16:creationId xmlns:a16="http://schemas.microsoft.com/office/drawing/2014/main" id="{99996CC3-F38B-2323-C5D1-74BA1A19D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150" y="4107083"/>
            <a:ext cx="383756" cy="383756"/>
          </a:xfrm>
          <a:prstGeom prst="rect">
            <a:avLst/>
          </a:prstGeom>
        </p:spPr>
      </p:pic>
      <p:grpSp>
        <p:nvGrpSpPr>
          <p:cNvPr id="51" name="群組 50">
            <a:extLst>
              <a:ext uri="{FF2B5EF4-FFF2-40B4-BE49-F238E27FC236}">
                <a16:creationId xmlns:a16="http://schemas.microsoft.com/office/drawing/2014/main" id="{4F2A3119-9D7B-51E7-E264-AFE0C9BF27E3}"/>
              </a:ext>
            </a:extLst>
          </p:cNvPr>
          <p:cNvGrpSpPr/>
          <p:nvPr/>
        </p:nvGrpSpPr>
        <p:grpSpPr>
          <a:xfrm>
            <a:off x="6006392" y="4356543"/>
            <a:ext cx="1753081" cy="1071563"/>
            <a:chOff x="4101851" y="2185263"/>
            <a:chExt cx="1753081" cy="1071563"/>
          </a:xfrm>
        </p:grpSpPr>
        <p:sp>
          <p:nvSpPr>
            <p:cNvPr id="52" name="Line 20">
              <a:extLst>
                <a:ext uri="{FF2B5EF4-FFF2-40B4-BE49-F238E27FC236}">
                  <a16:creationId xmlns:a16="http://schemas.microsoft.com/office/drawing/2014/main" id="{30266187-34CF-BC91-65A6-DC2530FC4A10}"/>
                </a:ext>
              </a:extLst>
            </p:cNvPr>
            <p:cNvSpPr>
              <a:spLocks noChangeShapeType="1"/>
            </p:cNvSpPr>
            <p:nvPr/>
          </p:nvSpPr>
          <p:spPr bwMode="auto">
            <a:xfrm>
              <a:off x="4101851" y="2827716"/>
              <a:ext cx="12927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29" name="Freeform 1001">
              <a:extLst>
                <a:ext uri="{FF2B5EF4-FFF2-40B4-BE49-F238E27FC236}">
                  <a16:creationId xmlns:a16="http://schemas.microsoft.com/office/drawing/2014/main" id="{BD170615-5F5B-C3CD-14A2-18C12478E64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1" name="Freeform 1002">
              <a:extLst>
                <a:ext uri="{FF2B5EF4-FFF2-40B4-BE49-F238E27FC236}">
                  <a16:creationId xmlns:a16="http://schemas.microsoft.com/office/drawing/2014/main" id="{1392D7F0-6314-CB80-D41C-F2D4E462D88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2" name="Freeform 1003">
              <a:extLst>
                <a:ext uri="{FF2B5EF4-FFF2-40B4-BE49-F238E27FC236}">
                  <a16:creationId xmlns:a16="http://schemas.microsoft.com/office/drawing/2014/main" id="{E1373A7D-D3A9-8720-CB6B-D9EFD5E7179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3" name="矩形 932">
              <a:extLst>
                <a:ext uri="{FF2B5EF4-FFF2-40B4-BE49-F238E27FC236}">
                  <a16:creationId xmlns:a16="http://schemas.microsoft.com/office/drawing/2014/main" id="{E671506E-9556-1915-D3FC-E8EEA69321A3}"/>
                </a:ext>
              </a:extLst>
            </p:cNvPr>
            <p:cNvSpPr/>
            <p:nvPr/>
          </p:nvSpPr>
          <p:spPr>
            <a:xfrm>
              <a:off x="4638764"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加工</a:t>
              </a:r>
            </a:p>
          </p:txBody>
        </p:sp>
      </p:grpSp>
      <p:pic>
        <p:nvPicPr>
          <p:cNvPr id="936" name="圖片 935">
            <a:extLst>
              <a:ext uri="{FF2B5EF4-FFF2-40B4-BE49-F238E27FC236}">
                <a16:creationId xmlns:a16="http://schemas.microsoft.com/office/drawing/2014/main" id="{AF05F5DF-B4FB-1D82-5F0A-43558F845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647" y="3944537"/>
            <a:ext cx="2286000" cy="2286000"/>
          </a:xfrm>
          <a:prstGeom prst="rect">
            <a:avLst/>
          </a:prstGeom>
        </p:spPr>
      </p:pic>
      <p:sp>
        <p:nvSpPr>
          <p:cNvPr id="25" name="矩形: 圓角 24">
            <a:extLst>
              <a:ext uri="{FF2B5EF4-FFF2-40B4-BE49-F238E27FC236}">
                <a16:creationId xmlns:a16="http://schemas.microsoft.com/office/drawing/2014/main" id="{C90A2CF0-F96D-69F8-B24C-3EF8A2018BB7}"/>
              </a:ext>
            </a:extLst>
          </p:cNvPr>
          <p:cNvSpPr/>
          <p:nvPr/>
        </p:nvSpPr>
        <p:spPr>
          <a:xfrm>
            <a:off x="5432807" y="4882987"/>
            <a:ext cx="584473" cy="1009561"/>
          </a:xfrm>
          <a:prstGeom prst="roundRect">
            <a:avLst/>
          </a:prstGeom>
          <a:noFill/>
          <a:ln w="28575">
            <a:solidFill>
              <a:srgbClr val="0675E4"/>
            </a:solidFill>
          </a:ln>
          <a:effectLst/>
          <a:scene3d>
            <a:camera prst="orthographicFront">
              <a:rot lat="1080000" lon="200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一張含有 寫生, 設計 的圖片&#10;&#10;自動產生的描述">
            <a:extLst>
              <a:ext uri="{FF2B5EF4-FFF2-40B4-BE49-F238E27FC236}">
                <a16:creationId xmlns:a16="http://schemas.microsoft.com/office/drawing/2014/main" id="{8E61DAC3-9ED1-E371-D84D-42AC322DE8B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640" t="4094" r="4357" b="4129"/>
          <a:stretch/>
        </p:blipFill>
        <p:spPr>
          <a:xfrm>
            <a:off x="10247488" y="4197454"/>
            <a:ext cx="1527639" cy="1523914"/>
          </a:xfrm>
          <a:prstGeom prst="rect">
            <a:avLst/>
          </a:prstGeom>
          <a:ln w="19050">
            <a:solidFill>
              <a:srgbClr val="FF0000"/>
            </a:solidFill>
          </a:ln>
        </p:spPr>
      </p:pic>
      <p:sp>
        <p:nvSpPr>
          <p:cNvPr id="29" name="矩形 28">
            <a:extLst>
              <a:ext uri="{FF2B5EF4-FFF2-40B4-BE49-F238E27FC236}">
                <a16:creationId xmlns:a16="http://schemas.microsoft.com/office/drawing/2014/main" id="{26E0985D-8286-4A9A-B9BE-82C074158325}"/>
              </a:ext>
            </a:extLst>
          </p:cNvPr>
          <p:cNvSpPr/>
          <p:nvPr/>
        </p:nvSpPr>
        <p:spPr>
          <a:xfrm>
            <a:off x="8373605" y="4726640"/>
            <a:ext cx="259804" cy="441420"/>
          </a:xfrm>
          <a:prstGeom prst="rect">
            <a:avLst/>
          </a:prstGeom>
          <a:noFill/>
          <a:ln w="28575">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6" name="梯形 925">
            <a:extLst>
              <a:ext uri="{FF2B5EF4-FFF2-40B4-BE49-F238E27FC236}">
                <a16:creationId xmlns:a16="http://schemas.microsoft.com/office/drawing/2014/main" id="{6DC715B1-3D77-8227-7D9D-49FF7B8E54A8}"/>
              </a:ext>
            </a:extLst>
          </p:cNvPr>
          <p:cNvSpPr/>
          <p:nvPr/>
        </p:nvSpPr>
        <p:spPr>
          <a:xfrm rot="16200000">
            <a:off x="8666284" y="4152521"/>
            <a:ext cx="1523912" cy="1589658"/>
          </a:xfrm>
          <a:prstGeom prst="trapezoid">
            <a:avLst>
              <a:gd name="adj" fmla="val 34462"/>
            </a:avLst>
          </a:prstGeom>
          <a:solidFill>
            <a:srgbClr val="FF0000">
              <a:alpha val="2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27" name="群組 926">
            <a:extLst>
              <a:ext uri="{FF2B5EF4-FFF2-40B4-BE49-F238E27FC236}">
                <a16:creationId xmlns:a16="http://schemas.microsoft.com/office/drawing/2014/main" id="{7FCFC85D-CF5F-98C6-F641-D7C28B750C88}"/>
              </a:ext>
            </a:extLst>
          </p:cNvPr>
          <p:cNvGrpSpPr/>
          <p:nvPr/>
        </p:nvGrpSpPr>
        <p:grpSpPr>
          <a:xfrm>
            <a:off x="7054151" y="1999433"/>
            <a:ext cx="1670963" cy="1071563"/>
            <a:chOff x="4183969" y="2185263"/>
            <a:chExt cx="1670963" cy="1071563"/>
          </a:xfrm>
        </p:grpSpPr>
        <p:sp>
          <p:nvSpPr>
            <p:cNvPr id="33" name="Line 20">
              <a:extLst>
                <a:ext uri="{FF2B5EF4-FFF2-40B4-BE49-F238E27FC236}">
                  <a16:creationId xmlns:a16="http://schemas.microsoft.com/office/drawing/2014/main" id="{2D22DFCD-5F77-A565-98FE-04DC42B6B710}"/>
                </a:ext>
              </a:extLst>
            </p:cNvPr>
            <p:cNvSpPr>
              <a:spLocks noChangeShapeType="1"/>
            </p:cNvSpPr>
            <p:nvPr/>
          </p:nvSpPr>
          <p:spPr bwMode="auto">
            <a:xfrm>
              <a:off x="4269758" y="2827716"/>
              <a:ext cx="1124799"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5" name="Freeform 1001">
              <a:extLst>
                <a:ext uri="{FF2B5EF4-FFF2-40B4-BE49-F238E27FC236}">
                  <a16:creationId xmlns:a16="http://schemas.microsoft.com/office/drawing/2014/main" id="{2B971A45-9C57-E9D9-5198-6477D3F1C735}"/>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6" name="Freeform 1002">
              <a:extLst>
                <a:ext uri="{FF2B5EF4-FFF2-40B4-BE49-F238E27FC236}">
                  <a16:creationId xmlns:a16="http://schemas.microsoft.com/office/drawing/2014/main" id="{3AB63C3E-6C4C-2797-BD8E-958B0F62D41F}"/>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7" name="Freeform 1003">
              <a:extLst>
                <a:ext uri="{FF2B5EF4-FFF2-40B4-BE49-F238E27FC236}">
                  <a16:creationId xmlns:a16="http://schemas.microsoft.com/office/drawing/2014/main" id="{605D4A44-1EAB-B5F4-C9D0-C5748361FA3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0" name="矩形 39">
              <a:extLst>
                <a:ext uri="{FF2B5EF4-FFF2-40B4-BE49-F238E27FC236}">
                  <a16:creationId xmlns:a16="http://schemas.microsoft.com/office/drawing/2014/main" id="{8CCA1C49-EEB0-8DC1-2EC6-A9CD7B9AA14D}"/>
                </a:ext>
              </a:extLst>
            </p:cNvPr>
            <p:cNvSpPr/>
            <p:nvPr/>
          </p:nvSpPr>
          <p:spPr>
            <a:xfrm>
              <a:off x="4183969"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再</a:t>
              </a:r>
              <a:r>
                <a:rPr lang="ja-JP" altLang="en-US" sz="2000" b="1">
                  <a:solidFill>
                    <a:schemeClr val="tx1"/>
                  </a:solidFill>
                  <a:latin typeface="+mj-ea"/>
                  <a:ea typeface="+mj-ea"/>
                </a:rPr>
                <a:t>び</a:t>
              </a:r>
              <a:r>
                <a:rPr lang="zh-TW" altLang="en-US" sz="2000" b="1">
                  <a:solidFill>
                    <a:schemeClr val="tx1"/>
                  </a:solidFill>
                  <a:latin typeface="+mj-ea"/>
                  <a:ea typeface="+mj-ea"/>
                </a:rPr>
                <a:t>対策</a:t>
              </a:r>
            </a:p>
          </p:txBody>
        </p:sp>
      </p:grpSp>
      <p:grpSp>
        <p:nvGrpSpPr>
          <p:cNvPr id="47" name="群組 46">
            <a:extLst>
              <a:ext uri="{FF2B5EF4-FFF2-40B4-BE49-F238E27FC236}">
                <a16:creationId xmlns:a16="http://schemas.microsoft.com/office/drawing/2014/main" id="{A110868B-83C5-AB31-69DA-312606B05735}"/>
              </a:ext>
            </a:extLst>
          </p:cNvPr>
          <p:cNvGrpSpPr/>
          <p:nvPr/>
        </p:nvGrpSpPr>
        <p:grpSpPr>
          <a:xfrm>
            <a:off x="8615528" y="1403116"/>
            <a:ext cx="1210589" cy="2148936"/>
            <a:chOff x="8324064" y="1403116"/>
            <a:chExt cx="1210589" cy="2148936"/>
          </a:xfrm>
        </p:grpSpPr>
        <p:grpSp>
          <p:nvGrpSpPr>
            <p:cNvPr id="46" name="群組 45">
              <a:extLst>
                <a:ext uri="{FF2B5EF4-FFF2-40B4-BE49-F238E27FC236}">
                  <a16:creationId xmlns:a16="http://schemas.microsoft.com/office/drawing/2014/main" id="{9F071FB6-3F4F-2767-90B4-7C66215D3DE9}"/>
                </a:ext>
              </a:extLst>
            </p:cNvPr>
            <p:cNvGrpSpPr/>
            <p:nvPr/>
          </p:nvGrpSpPr>
          <p:grpSpPr>
            <a:xfrm>
              <a:off x="8324064" y="1403116"/>
              <a:ext cx="1210589" cy="1174828"/>
              <a:chOff x="8324064" y="1403116"/>
              <a:chExt cx="1210589" cy="1174828"/>
            </a:xfrm>
          </p:grpSpPr>
          <p:sp>
            <p:nvSpPr>
              <p:cNvPr id="41" name="椭圆 50">
                <a:extLst>
                  <a:ext uri="{FF2B5EF4-FFF2-40B4-BE49-F238E27FC236}">
                    <a16:creationId xmlns:a16="http://schemas.microsoft.com/office/drawing/2014/main" id="{01649B60-D06D-36DB-BB89-33D7C4961D09}"/>
                  </a:ext>
                </a:extLst>
              </p:cNvPr>
              <p:cNvSpPr/>
              <p:nvPr/>
            </p:nvSpPr>
            <p:spPr>
              <a:xfrm>
                <a:off x="8341945" y="1403116"/>
                <a:ext cx="1174828" cy="1174828"/>
              </a:xfrm>
              <a:prstGeom prst="ellipse">
                <a:avLst/>
              </a:prstGeom>
              <a:noFill/>
              <a:ln w="38100">
                <a:solidFill>
                  <a:srgbClr val="5E7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8E2CB84B-B4E1-C795-0FA0-B00073F458CA}"/>
                  </a:ext>
                </a:extLst>
              </p:cNvPr>
              <p:cNvSpPr/>
              <p:nvPr/>
            </p:nvSpPr>
            <p:spPr>
              <a:xfrm>
                <a:off x="8324064" y="1592757"/>
                <a:ext cx="1210589"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電動</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サンダー</a:t>
                </a:r>
                <a:endParaRPr lang="en-US" altLang="ja-JP" sz="2000" b="1">
                  <a:latin typeface="Microsoft YaHei" panose="020B0503020204020204" pitchFamily="34" charset="-122"/>
                  <a:ea typeface="Microsoft YaHei" panose="020B0503020204020204" pitchFamily="34" charset="-122"/>
                </a:endParaRPr>
              </a:p>
            </p:txBody>
          </p:sp>
        </p:grpSp>
        <p:grpSp>
          <p:nvGrpSpPr>
            <p:cNvPr id="45" name="群組 44">
              <a:extLst>
                <a:ext uri="{FF2B5EF4-FFF2-40B4-BE49-F238E27FC236}">
                  <a16:creationId xmlns:a16="http://schemas.microsoft.com/office/drawing/2014/main" id="{D4435610-D3EF-3A66-8186-14234C39F51E}"/>
                </a:ext>
              </a:extLst>
            </p:cNvPr>
            <p:cNvGrpSpPr/>
            <p:nvPr/>
          </p:nvGrpSpPr>
          <p:grpSpPr>
            <a:xfrm>
              <a:off x="8324064" y="2377224"/>
              <a:ext cx="1210588" cy="1174828"/>
              <a:chOff x="8324064" y="2377224"/>
              <a:chExt cx="1210588" cy="1174828"/>
            </a:xfrm>
          </p:grpSpPr>
          <p:sp>
            <p:nvSpPr>
              <p:cNvPr id="43" name="椭圆 50">
                <a:extLst>
                  <a:ext uri="{FF2B5EF4-FFF2-40B4-BE49-F238E27FC236}">
                    <a16:creationId xmlns:a16="http://schemas.microsoft.com/office/drawing/2014/main" id="{20E0FE2A-211D-911A-B0A9-BDD0BEC0BA7C}"/>
                  </a:ext>
                </a:extLst>
              </p:cNvPr>
              <p:cNvSpPr/>
              <p:nvPr/>
            </p:nvSpPr>
            <p:spPr>
              <a:xfrm>
                <a:off x="8355606" y="2377224"/>
                <a:ext cx="1174828" cy="1174828"/>
              </a:xfrm>
              <a:prstGeom prst="ellipse">
                <a:avLst/>
              </a:prstGeom>
              <a:noFill/>
              <a:ln w="38100">
                <a:solidFill>
                  <a:srgbClr val="94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B584F81-DB01-0E6A-E0C7-0182D47A8A0A}"/>
                  </a:ext>
                </a:extLst>
              </p:cNvPr>
              <p:cNvSpPr/>
              <p:nvPr/>
            </p:nvSpPr>
            <p:spPr>
              <a:xfrm>
                <a:off x="8324064" y="2653490"/>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補助</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サポート</a:t>
                </a:r>
                <a:endParaRPr lang="en-US" altLang="ja-JP" sz="2000" b="1">
                  <a:latin typeface="Microsoft YaHei" panose="020B0503020204020204" pitchFamily="34" charset="-122"/>
                  <a:ea typeface="Microsoft YaHei" panose="020B0503020204020204" pitchFamily="34" charset="-122"/>
                </a:endParaRPr>
              </a:p>
            </p:txBody>
          </p:sp>
        </p:grpSp>
      </p:grpSp>
      <p:pic>
        <p:nvPicPr>
          <p:cNvPr id="939" name="圖片 938" descr="一張含有 美工圖案, 卡通, 圖形, 藝術 的圖片&#10;&#10;自動產生的描述">
            <a:extLst>
              <a:ext uri="{FF2B5EF4-FFF2-40B4-BE49-F238E27FC236}">
                <a16:creationId xmlns:a16="http://schemas.microsoft.com/office/drawing/2014/main" id="{0047A240-3800-1400-876E-36BE02AEDB1A}"/>
              </a:ext>
            </a:extLst>
          </p:cNvPr>
          <p:cNvPicPr>
            <a:picLocks noChangeAspect="1"/>
          </p:cNvPicPr>
          <p:nvPr/>
        </p:nvPicPr>
        <p:blipFill rotWithShape="1">
          <a:blip r:embed="rId15">
            <a:extLst>
              <a:ext uri="{28A0092B-C50C-407E-A947-70E740481C1C}">
                <a14:useLocalDpi xmlns:a14="http://schemas.microsoft.com/office/drawing/2010/main" val="0"/>
              </a:ext>
            </a:extLst>
          </a:blip>
          <a:srcRect l="13750" t="3110" r="13185" b="9955"/>
          <a:stretch/>
        </p:blipFill>
        <p:spPr>
          <a:xfrm flipH="1">
            <a:off x="10087919" y="1381877"/>
            <a:ext cx="1687208" cy="2165487"/>
          </a:xfrm>
          <a:prstGeom prst="rect">
            <a:avLst/>
          </a:prstGeom>
        </p:spPr>
      </p:pic>
    </p:spTree>
    <p:extLst>
      <p:ext uri="{BB962C8B-B14F-4D97-AF65-F5344CB8AC3E}">
        <p14:creationId xmlns:p14="http://schemas.microsoft.com/office/powerpoint/2010/main" val="5309171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anim calcmode="lin" valueType="num">
                                      <p:cBhvr>
                                        <p:cTn id="8" dur="1000" fill="hold"/>
                                        <p:tgtEl>
                                          <p:spTgt spid="939"/>
                                        </p:tgtEl>
                                        <p:attrNameLst>
                                          <p:attrName>ppt_x</p:attrName>
                                        </p:attrNameLst>
                                      </p:cBhvr>
                                      <p:tavLst>
                                        <p:tav tm="0">
                                          <p:val>
                                            <p:strVal val="#ppt_x"/>
                                          </p:val>
                                        </p:tav>
                                        <p:tav tm="100000">
                                          <p:val>
                                            <p:strVal val="#ppt_x"/>
                                          </p:val>
                                        </p:tav>
                                      </p:tavLst>
                                    </p:anim>
                                    <p:anim calcmode="lin" valueType="num">
                                      <p:cBhvr>
                                        <p:cTn id="9" dur="1000" fill="hold"/>
                                        <p:tgtEl>
                                          <p:spTgt spid="93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310364" y="88612"/>
            <a:ext cx="757130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対策の再立案：フライス加工による研磨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258392" y="6190382"/>
            <a:ext cx="167526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chemeClr val="bg1"/>
                </a:solidFill>
                <a:latin typeface="+mj-ea"/>
                <a:ea typeface="+mj-ea"/>
              </a:rPr>
              <a:t>Try It</a:t>
            </a:r>
            <a:r>
              <a:rPr lang="zh-TW" altLang="en-US" sz="3200" b="1">
                <a:solidFill>
                  <a:schemeClr val="bg1"/>
                </a:solidFill>
                <a:latin typeface="+mj-ea"/>
                <a:ea typeface="+mj-ea"/>
              </a:rPr>
              <a:t>！</a:t>
            </a:r>
          </a:p>
        </p:txBody>
      </p:sp>
      <p:sp>
        <p:nvSpPr>
          <p:cNvPr id="4" name="椭圆 6">
            <a:extLst>
              <a:ext uri="{FF2B5EF4-FFF2-40B4-BE49-F238E27FC236}">
                <a16:creationId xmlns:a16="http://schemas.microsoft.com/office/drawing/2014/main" id="{871E0C1B-DDFD-677A-2061-B0894DDB987B}"/>
              </a:ext>
            </a:extLst>
          </p:cNvPr>
          <p:cNvSpPr>
            <a:spLocks/>
          </p:cNvSpPr>
          <p:nvPr/>
        </p:nvSpPr>
        <p:spPr>
          <a:xfrm flipH="1">
            <a:off x="4514662" y="2138397"/>
            <a:ext cx="2601362" cy="2601362"/>
          </a:xfrm>
          <a:prstGeom prst="ellipse">
            <a:avLst/>
          </a:prstGeom>
          <a:solidFill>
            <a:srgbClr val="00B0F0">
              <a:alpha val="50196"/>
            </a:srgb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a:p>
        </p:txBody>
      </p:sp>
      <p:sp>
        <p:nvSpPr>
          <p:cNvPr id="27" name="Oval 18">
            <a:extLst>
              <a:ext uri="{FF2B5EF4-FFF2-40B4-BE49-F238E27FC236}">
                <a16:creationId xmlns:a16="http://schemas.microsoft.com/office/drawing/2014/main" id="{C1BAB2FB-EE7D-290E-2828-F80514AC8402}"/>
              </a:ext>
            </a:extLst>
          </p:cNvPr>
          <p:cNvSpPr>
            <a:spLocks/>
          </p:cNvSpPr>
          <p:nvPr/>
        </p:nvSpPr>
        <p:spPr>
          <a:xfrm>
            <a:off x="5271946" y="1446677"/>
            <a:ext cx="1170538" cy="1170538"/>
          </a:xfrm>
          <a:prstGeom prst="ellipse">
            <a:avLst/>
          </a:prstGeom>
          <a:solidFill>
            <a:schemeClr val="bg1">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a:solidFill>
                  <a:schemeClr val="tx1"/>
                </a:solidFill>
                <a:latin typeface="+mj-lt"/>
              </a:rPr>
              <a:t>手動</a:t>
            </a:r>
            <a:endParaRPr lang="en-US" altLang="zh-TW" sz="2400" b="1">
              <a:solidFill>
                <a:schemeClr val="tx1"/>
              </a:solidFill>
              <a:latin typeface="+mj-lt"/>
            </a:endParaRPr>
          </a:p>
          <a:p>
            <a:pPr algn="ctr"/>
            <a:r>
              <a:rPr lang="zh-TW" altLang="en-US" sz="2400" b="1">
                <a:solidFill>
                  <a:schemeClr val="tx1"/>
                </a:solidFill>
                <a:latin typeface="+mj-lt"/>
              </a:rPr>
              <a:t>研磨</a:t>
            </a:r>
            <a:endParaRPr lang="en-US" sz="2400" b="1">
              <a:solidFill>
                <a:schemeClr val="tx1"/>
              </a:solidFill>
              <a:latin typeface="+mj-lt"/>
            </a:endParaRPr>
          </a:p>
        </p:txBody>
      </p:sp>
      <p:sp>
        <p:nvSpPr>
          <p:cNvPr id="900" name="Oval 20">
            <a:extLst>
              <a:ext uri="{FF2B5EF4-FFF2-40B4-BE49-F238E27FC236}">
                <a16:creationId xmlns:a16="http://schemas.microsoft.com/office/drawing/2014/main" id="{4A5DB65B-D9F8-02A1-9389-0725F13ACFC3}"/>
              </a:ext>
            </a:extLst>
          </p:cNvPr>
          <p:cNvSpPr>
            <a:spLocks/>
          </p:cNvSpPr>
          <p:nvPr/>
        </p:nvSpPr>
        <p:spPr>
          <a:xfrm>
            <a:off x="6441707" y="3606391"/>
            <a:ext cx="1170538" cy="1170538"/>
          </a:xfrm>
          <a:prstGeom prst="ellipse">
            <a:avLst/>
          </a:prstGeom>
          <a:solidFill>
            <a:schemeClr val="bg1">
              <a:alpha val="9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a:solidFill>
                  <a:schemeClr val="tx1"/>
                </a:solidFill>
                <a:latin typeface="+mj-lt"/>
              </a:rPr>
              <a:t>電動</a:t>
            </a:r>
            <a:endParaRPr lang="en-US" altLang="zh-TW" sz="2400" b="1">
              <a:solidFill>
                <a:schemeClr val="tx1"/>
              </a:solidFill>
              <a:latin typeface="+mj-lt"/>
            </a:endParaRPr>
          </a:p>
          <a:p>
            <a:pPr algn="ctr"/>
            <a:r>
              <a:rPr lang="zh-TW" altLang="en-US" sz="2400" b="1">
                <a:solidFill>
                  <a:schemeClr val="tx1"/>
                </a:solidFill>
                <a:latin typeface="+mj-lt"/>
              </a:rPr>
              <a:t>工具</a:t>
            </a:r>
            <a:endParaRPr lang="en-US" sz="2400" b="1">
              <a:solidFill>
                <a:schemeClr val="tx1"/>
              </a:solidFill>
              <a:latin typeface="+mj-lt"/>
            </a:endParaRPr>
          </a:p>
        </p:txBody>
      </p:sp>
      <p:sp>
        <p:nvSpPr>
          <p:cNvPr id="48" name="Oval 22">
            <a:extLst>
              <a:ext uri="{FF2B5EF4-FFF2-40B4-BE49-F238E27FC236}">
                <a16:creationId xmlns:a16="http://schemas.microsoft.com/office/drawing/2014/main" id="{8245E671-C5EF-FC28-EB7F-45F6B0C447B5}"/>
              </a:ext>
            </a:extLst>
          </p:cNvPr>
          <p:cNvSpPr>
            <a:spLocks/>
          </p:cNvSpPr>
          <p:nvPr/>
        </p:nvSpPr>
        <p:spPr>
          <a:xfrm>
            <a:off x="3939579" y="3433678"/>
            <a:ext cx="1170538" cy="1170538"/>
          </a:xfrm>
          <a:prstGeom prst="ellipse">
            <a:avLst/>
          </a:prstGeom>
          <a:solidFill>
            <a:schemeClr val="bg1">
              <a:alpha val="9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altLang="ja-JP" b="1">
              <a:solidFill>
                <a:schemeClr val="tx1"/>
              </a:solidFill>
              <a:latin typeface="+mj-lt"/>
            </a:endParaRPr>
          </a:p>
          <a:p>
            <a:pPr algn="ctr"/>
            <a:r>
              <a:rPr lang="ja-JP" altLang="en-US" sz="1600" b="1">
                <a:solidFill>
                  <a:schemeClr val="tx1"/>
                </a:solidFill>
                <a:latin typeface="+mj-lt"/>
              </a:rPr>
              <a:t>マシンバイス</a:t>
            </a:r>
            <a:endParaRPr lang="ja-JP" altLang="en-US" sz="1700" b="1">
              <a:solidFill>
                <a:schemeClr val="tx1"/>
              </a:solidFill>
              <a:latin typeface="+mj-lt"/>
            </a:endParaRPr>
          </a:p>
          <a:p>
            <a:pPr algn="ctr"/>
            <a:r>
              <a:rPr lang="ja-JP" altLang="en-US" sz="2000" b="1">
                <a:solidFill>
                  <a:schemeClr val="tx1"/>
                </a:solidFill>
                <a:latin typeface="+mj-lt"/>
              </a:rPr>
              <a:t>で固定</a:t>
            </a:r>
            <a:endParaRPr lang="en-US" sz="2000" b="1">
              <a:solidFill>
                <a:schemeClr val="tx1"/>
              </a:solidFill>
              <a:latin typeface="+mj-lt"/>
            </a:endParaRPr>
          </a:p>
        </p:txBody>
      </p:sp>
      <p:sp>
        <p:nvSpPr>
          <p:cNvPr id="49" name="Oval 24">
            <a:extLst>
              <a:ext uri="{FF2B5EF4-FFF2-40B4-BE49-F238E27FC236}">
                <a16:creationId xmlns:a16="http://schemas.microsoft.com/office/drawing/2014/main" id="{F63D8BEC-4004-F886-D200-2E7AE19E3D35}"/>
              </a:ext>
            </a:extLst>
          </p:cNvPr>
          <p:cNvSpPr>
            <a:spLocks/>
          </p:cNvSpPr>
          <p:nvPr/>
        </p:nvSpPr>
        <p:spPr>
          <a:xfrm>
            <a:off x="5116655" y="2753278"/>
            <a:ext cx="1371600" cy="1371600"/>
          </a:xfrm>
          <a:prstGeom prst="ellipse">
            <a:avLst/>
          </a:prstGeom>
          <a:solidFill>
            <a:schemeClr val="bg1">
              <a:alpha val="9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0" rtlCol="0" anchor="ctr">
            <a:normAutofit fontScale="70000" lnSpcReduction="20000"/>
          </a:bodyPr>
          <a:lstStyle/>
          <a:p>
            <a:pPr algn="ctr"/>
            <a:r>
              <a:rPr lang="ja-JP" altLang="en-US" sz="3200" b="1">
                <a:solidFill>
                  <a:schemeClr val="accent1"/>
                </a:solidFill>
                <a:latin typeface="+mj-lt"/>
              </a:rPr>
              <a:t>フライス</a:t>
            </a:r>
          </a:p>
          <a:p>
            <a:pPr algn="ctr"/>
            <a:r>
              <a:rPr lang="ja-JP" altLang="en-US" sz="3200" b="1">
                <a:solidFill>
                  <a:schemeClr val="accent1"/>
                </a:solidFill>
                <a:latin typeface="+mj-lt"/>
              </a:rPr>
              <a:t>加工による</a:t>
            </a:r>
          </a:p>
          <a:p>
            <a:pPr algn="ctr"/>
            <a:r>
              <a:rPr lang="ja-JP" altLang="en-US" sz="3200" b="1">
                <a:solidFill>
                  <a:schemeClr val="accent1"/>
                </a:solidFill>
                <a:latin typeface="+mj-lt"/>
              </a:rPr>
              <a:t>研磨</a:t>
            </a:r>
            <a:endParaRPr lang="en-US" sz="3200" b="1">
              <a:solidFill>
                <a:schemeClr val="accent1"/>
              </a:solidFill>
              <a:latin typeface="+mj-lt"/>
            </a:endParaRPr>
          </a:p>
        </p:txBody>
      </p:sp>
      <p:grpSp>
        <p:nvGrpSpPr>
          <p:cNvPr id="934" name="组合 13">
            <a:extLst>
              <a:ext uri="{FF2B5EF4-FFF2-40B4-BE49-F238E27FC236}">
                <a16:creationId xmlns:a16="http://schemas.microsoft.com/office/drawing/2014/main" id="{E1D9DCE1-7E1A-DC3E-2254-D1A769076346}"/>
              </a:ext>
            </a:extLst>
          </p:cNvPr>
          <p:cNvGrpSpPr/>
          <p:nvPr/>
        </p:nvGrpSpPr>
        <p:grpSpPr>
          <a:xfrm>
            <a:off x="669659" y="1431042"/>
            <a:ext cx="4433437" cy="1308761"/>
            <a:chOff x="60631" y="1560626"/>
            <a:chExt cx="4433437" cy="1308761"/>
          </a:xfrm>
        </p:grpSpPr>
        <p:grpSp>
          <p:nvGrpSpPr>
            <p:cNvPr id="935" name="组合 29">
              <a:extLst>
                <a:ext uri="{FF2B5EF4-FFF2-40B4-BE49-F238E27FC236}">
                  <a16:creationId xmlns:a16="http://schemas.microsoft.com/office/drawing/2014/main" id="{B328C2B9-D760-DC82-649E-2B584DC23EC7}"/>
                </a:ext>
              </a:extLst>
            </p:cNvPr>
            <p:cNvGrpSpPr/>
            <p:nvPr/>
          </p:nvGrpSpPr>
          <p:grpSpPr>
            <a:xfrm>
              <a:off x="60631" y="1560626"/>
              <a:ext cx="4021350" cy="1308761"/>
              <a:chOff x="7631159" y="1130300"/>
              <a:chExt cx="3887741" cy="1308761"/>
            </a:xfrm>
          </p:grpSpPr>
          <p:sp>
            <p:nvSpPr>
              <p:cNvPr id="938" name="íṩḻídè">
                <a:extLst>
                  <a:ext uri="{FF2B5EF4-FFF2-40B4-BE49-F238E27FC236}">
                    <a16:creationId xmlns:a16="http://schemas.microsoft.com/office/drawing/2014/main" id="{B8BC1435-1AB2-9443-1C17-9EDD93E24026}"/>
                  </a:ext>
                </a:extLst>
              </p:cNvPr>
              <p:cNvSpPr txBox="1"/>
              <p:nvPr/>
            </p:nvSpPr>
            <p:spPr bwMode="auto">
              <a:xfrm>
                <a:off x="7631159"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a:latin typeface="+mj-ea"/>
                    <a:ea typeface="+mj-ea"/>
                  </a:rPr>
                  <a:t>斜</a:t>
                </a:r>
                <a:r>
                  <a:rPr lang="ja-JP" altLang="en-US" sz="2400" b="1">
                    <a:latin typeface="+mj-ea"/>
                    <a:ea typeface="+mj-ea"/>
                  </a:rPr>
                  <a:t>め</a:t>
                </a:r>
                <a:r>
                  <a:rPr lang="en-US" altLang="zh-TW" sz="2400" b="1">
                    <a:latin typeface="+mj-ea"/>
                    <a:ea typeface="+mj-ea"/>
                  </a:rPr>
                  <a:t>C.S.B.</a:t>
                </a:r>
                <a:r>
                  <a:rPr lang="ja-JP" altLang="en-US" sz="2400" b="1">
                    <a:latin typeface="+mj-ea"/>
                    <a:ea typeface="+mj-ea"/>
                  </a:rPr>
                  <a:t>サンドペーパー研磨</a:t>
                </a:r>
                <a:endParaRPr lang="en-US" altLang="zh-CN" sz="2400" b="1">
                  <a:latin typeface="+mj-ea"/>
                  <a:ea typeface="+mj-ea"/>
                </a:endParaRPr>
              </a:p>
            </p:txBody>
          </p:sp>
          <p:sp>
            <p:nvSpPr>
              <p:cNvPr id="942" name="i$ľîḓê">
                <a:extLst>
                  <a:ext uri="{FF2B5EF4-FFF2-40B4-BE49-F238E27FC236}">
                    <a16:creationId xmlns:a16="http://schemas.microsoft.com/office/drawing/2014/main" id="{CB4E909D-41AC-55B2-4666-96E9BFBC5C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新仕様の</a:t>
                </a:r>
                <a:r>
                  <a:rPr lang="en-US" altLang="ja-JP" sz="1400" b="1">
                    <a:solidFill>
                      <a:schemeClr val="tx1">
                        <a:lumMod val="65000"/>
                        <a:lumOff val="35000"/>
                      </a:schemeClr>
                    </a:solidFill>
                    <a:latin typeface="+mj-ea"/>
                    <a:ea typeface="+mj-ea"/>
                  </a:rPr>
                  <a:t>C.S.B.</a:t>
                </a:r>
                <a:r>
                  <a:rPr lang="ja-JP" altLang="en-US" sz="1400" b="1">
                    <a:solidFill>
                      <a:schemeClr val="tx1">
                        <a:lumMod val="65000"/>
                        <a:lumOff val="35000"/>
                      </a:schemeClr>
                    </a:solidFill>
                    <a:latin typeface="+mj-ea"/>
                    <a:ea typeface="+mj-ea"/>
                  </a:rPr>
                  <a:t>を手動で研磨するのは作業負荷が大きい。</a:t>
                </a:r>
                <a:endParaRPr lang="en-US" altLang="zh-TW" sz="1400" b="1">
                  <a:solidFill>
                    <a:schemeClr val="tx1">
                      <a:lumMod val="65000"/>
                      <a:lumOff val="35000"/>
                    </a:schemeClr>
                  </a:solidFill>
                  <a:latin typeface="+mj-ea"/>
                  <a:ea typeface="+mj-ea"/>
                </a:endParaRPr>
              </a:p>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手動で研磨するのは精度誤差が大きい。</a:t>
                </a:r>
                <a:endParaRPr lang="en-US" altLang="zh-CN" sz="1400" b="1">
                  <a:solidFill>
                    <a:schemeClr val="tx1">
                      <a:lumMod val="65000"/>
                      <a:lumOff val="35000"/>
                    </a:schemeClr>
                  </a:solidFill>
                  <a:latin typeface="+mj-ea"/>
                  <a:ea typeface="+mj-ea"/>
                </a:endParaRPr>
              </a:p>
            </p:txBody>
          </p:sp>
        </p:grpSp>
        <p:cxnSp>
          <p:nvCxnSpPr>
            <p:cNvPr id="937" name="直接连接符 30">
              <a:extLst>
                <a:ext uri="{FF2B5EF4-FFF2-40B4-BE49-F238E27FC236}">
                  <a16:creationId xmlns:a16="http://schemas.microsoft.com/office/drawing/2014/main" id="{B24913EB-0054-0290-020A-D408CC4B8726}"/>
                </a:ext>
              </a:extLst>
            </p:cNvPr>
            <p:cNvCxnSpPr>
              <a:cxnSpLocks/>
            </p:cNvCxnSpPr>
            <p:nvPr/>
          </p:nvCxnSpPr>
          <p:spPr>
            <a:xfrm>
              <a:off x="60631" y="2002431"/>
              <a:ext cx="4433437"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43" name="组合 14">
            <a:extLst>
              <a:ext uri="{FF2B5EF4-FFF2-40B4-BE49-F238E27FC236}">
                <a16:creationId xmlns:a16="http://schemas.microsoft.com/office/drawing/2014/main" id="{48F63387-A8D1-8073-EF85-131BF95CF3C8}"/>
              </a:ext>
            </a:extLst>
          </p:cNvPr>
          <p:cNvGrpSpPr/>
          <p:nvPr/>
        </p:nvGrpSpPr>
        <p:grpSpPr>
          <a:xfrm>
            <a:off x="324533" y="4644439"/>
            <a:ext cx="5054887" cy="1239023"/>
            <a:chOff x="660399" y="1615529"/>
            <a:chExt cx="5054887" cy="1239023"/>
          </a:xfrm>
        </p:grpSpPr>
        <p:grpSp>
          <p:nvGrpSpPr>
            <p:cNvPr id="944" name="组合 24">
              <a:extLst>
                <a:ext uri="{FF2B5EF4-FFF2-40B4-BE49-F238E27FC236}">
                  <a16:creationId xmlns:a16="http://schemas.microsoft.com/office/drawing/2014/main" id="{901369D4-3E73-E027-38C4-38199864C722}"/>
                </a:ext>
              </a:extLst>
            </p:cNvPr>
            <p:cNvGrpSpPr/>
            <p:nvPr/>
          </p:nvGrpSpPr>
          <p:grpSpPr>
            <a:xfrm>
              <a:off x="660399" y="1615529"/>
              <a:ext cx="5054887" cy="1239023"/>
              <a:chOff x="8211000" y="1185203"/>
              <a:chExt cx="4886939" cy="1239023"/>
            </a:xfrm>
          </p:grpSpPr>
          <p:sp>
            <p:nvSpPr>
              <p:cNvPr id="948" name="íṩḻídè">
                <a:extLst>
                  <a:ext uri="{FF2B5EF4-FFF2-40B4-BE49-F238E27FC236}">
                    <a16:creationId xmlns:a16="http://schemas.microsoft.com/office/drawing/2014/main" id="{414E1953-FAC8-0456-7D62-A358BB731E9B}"/>
                  </a:ext>
                </a:extLst>
              </p:cNvPr>
              <p:cNvSpPr txBox="1"/>
              <p:nvPr/>
            </p:nvSpPr>
            <p:spPr bwMode="auto">
              <a:xfrm>
                <a:off x="8211000" y="1185203"/>
                <a:ext cx="4886939" cy="3869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ja-JP" altLang="en-US" sz="1900" b="1">
                    <a:latin typeface="+mj-ea"/>
                    <a:ea typeface="+mj-ea"/>
                  </a:rPr>
                  <a:t>マシンバイスで固定し精度の誤差を改善する</a:t>
                </a:r>
                <a:endParaRPr lang="en-US" altLang="zh-CN" sz="1900" b="1">
                  <a:latin typeface="+mj-ea"/>
                  <a:ea typeface="+mj-ea"/>
                </a:endParaRPr>
              </a:p>
            </p:txBody>
          </p:sp>
          <p:sp>
            <p:nvSpPr>
              <p:cNvPr id="949" name="i$ľîḓê">
                <a:extLst>
                  <a:ext uri="{FF2B5EF4-FFF2-40B4-BE49-F238E27FC236}">
                    <a16:creationId xmlns:a16="http://schemas.microsoft.com/office/drawing/2014/main" id="{4BC415BB-41E7-88C1-0FFF-A074C809CF6C}"/>
                  </a:ext>
                </a:extLst>
              </p:cNvPr>
              <p:cNvSpPr/>
              <p:nvPr/>
            </p:nvSpPr>
            <p:spPr bwMode="auto">
              <a:xfrm>
                <a:off x="8211000" y="1557271"/>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フライスのマシンバイス</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万力</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で固定すれば</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斜め</a:t>
                </a:r>
                <a:r>
                  <a:rPr lang="en-US" altLang="ja-JP" sz="1400" b="1">
                    <a:solidFill>
                      <a:schemeClr val="tx1">
                        <a:lumMod val="65000"/>
                        <a:lumOff val="35000"/>
                      </a:schemeClr>
                    </a:solidFill>
                    <a:latin typeface="+mj-ea"/>
                    <a:ea typeface="+mj-ea"/>
                  </a:rPr>
                  <a:t>C.S.B.</a:t>
                </a:r>
                <a:r>
                  <a:rPr lang="ja-JP" altLang="en-US" sz="1400" b="1">
                    <a:solidFill>
                      <a:schemeClr val="tx1">
                        <a:lumMod val="65000"/>
                        <a:lumOff val="35000"/>
                      </a:schemeClr>
                    </a:solidFill>
                    <a:latin typeface="+mj-ea"/>
                    <a:ea typeface="+mj-ea"/>
                  </a:rPr>
                  <a:t>をしっかりと固定でき，精度の誤差が改善できる。</a:t>
                </a:r>
                <a:endParaRPr lang="en-US" altLang="zh-CN" sz="1400" b="1">
                  <a:solidFill>
                    <a:schemeClr val="tx1">
                      <a:lumMod val="65000"/>
                      <a:lumOff val="35000"/>
                    </a:schemeClr>
                  </a:solidFill>
                  <a:latin typeface="+mj-ea"/>
                  <a:ea typeface="+mj-ea"/>
                </a:endParaRPr>
              </a:p>
            </p:txBody>
          </p:sp>
        </p:grpSp>
        <p:cxnSp>
          <p:nvCxnSpPr>
            <p:cNvPr id="945" name="直接连接符 25">
              <a:extLst>
                <a:ext uri="{FF2B5EF4-FFF2-40B4-BE49-F238E27FC236}">
                  <a16:creationId xmlns:a16="http://schemas.microsoft.com/office/drawing/2014/main" id="{1488AA46-E788-37EE-33E8-FC75F1731B61}"/>
                </a:ext>
              </a:extLst>
            </p:cNvPr>
            <p:cNvCxnSpPr>
              <a:cxnSpLocks/>
            </p:cNvCxnSpPr>
            <p:nvPr/>
          </p:nvCxnSpPr>
          <p:spPr>
            <a:xfrm>
              <a:off x="660400" y="2002431"/>
              <a:ext cx="5033545"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50" name="群組 949">
            <a:extLst>
              <a:ext uri="{FF2B5EF4-FFF2-40B4-BE49-F238E27FC236}">
                <a16:creationId xmlns:a16="http://schemas.microsoft.com/office/drawing/2014/main" id="{58C34D5F-6715-6E57-E6C6-EABEE323B6FF}"/>
              </a:ext>
            </a:extLst>
          </p:cNvPr>
          <p:cNvGrpSpPr/>
          <p:nvPr/>
        </p:nvGrpSpPr>
        <p:grpSpPr>
          <a:xfrm>
            <a:off x="7459946" y="4424315"/>
            <a:ext cx="3680600" cy="1308761"/>
            <a:chOff x="7838300" y="4765536"/>
            <a:chExt cx="3680600" cy="1308761"/>
          </a:xfrm>
        </p:grpSpPr>
        <p:grpSp>
          <p:nvGrpSpPr>
            <p:cNvPr id="951" name="组合 17">
              <a:extLst>
                <a:ext uri="{FF2B5EF4-FFF2-40B4-BE49-F238E27FC236}">
                  <a16:creationId xmlns:a16="http://schemas.microsoft.com/office/drawing/2014/main" id="{ECB84ED6-C0C4-2439-467E-F9B699248BF5}"/>
                </a:ext>
              </a:extLst>
            </p:cNvPr>
            <p:cNvGrpSpPr/>
            <p:nvPr/>
          </p:nvGrpSpPr>
          <p:grpSpPr>
            <a:xfrm>
              <a:off x="7903958" y="4765536"/>
              <a:ext cx="3601871" cy="1308761"/>
              <a:chOff x="8036702" y="1130300"/>
              <a:chExt cx="3482198" cy="1308761"/>
            </a:xfrm>
          </p:grpSpPr>
          <p:sp>
            <p:nvSpPr>
              <p:cNvPr id="953" name="íṩḻídè">
                <a:extLst>
                  <a:ext uri="{FF2B5EF4-FFF2-40B4-BE49-F238E27FC236}">
                    <a16:creationId xmlns:a16="http://schemas.microsoft.com/office/drawing/2014/main" id="{07DC5F34-E0CF-BE33-FE5B-7222555692A1}"/>
                  </a:ext>
                </a:extLst>
              </p:cNvPr>
              <p:cNvSpPr txBox="1"/>
              <p:nvPr/>
            </p:nvSpPr>
            <p:spPr bwMode="auto">
              <a:xfrm>
                <a:off x="8036702"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ja-JP" altLang="en-US" sz="1900" b="1">
                    <a:latin typeface="+mj-ea"/>
                    <a:ea typeface="+mj-ea"/>
                  </a:rPr>
                  <a:t>電動工具を使用し</a:t>
                </a:r>
                <a:r>
                  <a:rPr lang="en-US" altLang="ja-JP" sz="1900" b="1">
                    <a:latin typeface="+mj-ea"/>
                    <a:ea typeface="+mj-ea"/>
                  </a:rPr>
                  <a:t>,</a:t>
                </a:r>
                <a:r>
                  <a:rPr lang="ja-JP" altLang="en-US" sz="1900" b="1">
                    <a:latin typeface="+mj-ea"/>
                    <a:ea typeface="+mj-ea"/>
                  </a:rPr>
                  <a:t>作業負荷を軽減する</a:t>
                </a:r>
                <a:endParaRPr lang="en-US" altLang="zh-CN" sz="1900" b="1">
                  <a:latin typeface="+mj-ea"/>
                  <a:ea typeface="+mj-ea"/>
                </a:endParaRPr>
              </a:p>
            </p:txBody>
          </p:sp>
          <p:sp>
            <p:nvSpPr>
              <p:cNvPr id="954" name="i$ľîḓê">
                <a:extLst>
                  <a:ext uri="{FF2B5EF4-FFF2-40B4-BE49-F238E27FC236}">
                    <a16:creationId xmlns:a16="http://schemas.microsoft.com/office/drawing/2014/main" id="{9529FFDC-4C20-FFC3-34AF-ABA97DDB66D0}"/>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電動工具を使用することで，作業効率を高めることができ，作業時間も削減可能となる。</a:t>
                </a:r>
                <a:endParaRPr lang="en-US" altLang="zh-CN" sz="1400" b="1">
                  <a:solidFill>
                    <a:schemeClr val="tx1">
                      <a:lumMod val="65000"/>
                      <a:lumOff val="35000"/>
                    </a:schemeClr>
                  </a:solidFill>
                  <a:latin typeface="+mj-ea"/>
                  <a:ea typeface="+mj-ea"/>
                </a:endParaRPr>
              </a:p>
            </p:txBody>
          </p:sp>
        </p:grpSp>
        <p:cxnSp>
          <p:nvCxnSpPr>
            <p:cNvPr id="952" name="直接连接符 18">
              <a:extLst>
                <a:ext uri="{FF2B5EF4-FFF2-40B4-BE49-F238E27FC236}">
                  <a16:creationId xmlns:a16="http://schemas.microsoft.com/office/drawing/2014/main" id="{14BCF105-DBC5-C8A6-0C90-BEA1CCA1351D}"/>
                </a:ext>
              </a:extLst>
            </p:cNvPr>
            <p:cNvCxnSpPr/>
            <p:nvPr/>
          </p:nvCxnSpPr>
          <p:spPr>
            <a:xfrm>
              <a:off x="7838300" y="520734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955" name="直線接點 954">
            <a:extLst>
              <a:ext uri="{FF2B5EF4-FFF2-40B4-BE49-F238E27FC236}">
                <a16:creationId xmlns:a16="http://schemas.microsoft.com/office/drawing/2014/main" id="{2C38C56C-4C94-16E9-4038-69C13FA7C788}"/>
              </a:ext>
            </a:extLst>
          </p:cNvPr>
          <p:cNvCxnSpPr>
            <a:cxnSpLocks/>
          </p:cNvCxnSpPr>
          <p:nvPr/>
        </p:nvCxnSpPr>
        <p:spPr>
          <a:xfrm flipH="1">
            <a:off x="6109724" y="1877486"/>
            <a:ext cx="980524" cy="93136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956" name="íṩḻídè">
            <a:extLst>
              <a:ext uri="{FF2B5EF4-FFF2-40B4-BE49-F238E27FC236}">
                <a16:creationId xmlns:a16="http://schemas.microsoft.com/office/drawing/2014/main" id="{BCA8CE96-0DC3-E5E0-DDC3-3E8FDF81BD40}"/>
              </a:ext>
            </a:extLst>
          </p:cNvPr>
          <p:cNvSpPr txBox="1"/>
          <p:nvPr/>
        </p:nvSpPr>
        <p:spPr bwMode="auto">
          <a:xfrm>
            <a:off x="7064855" y="1470554"/>
            <a:ext cx="4782376"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a:solidFill>
                  <a:srgbClr val="FF6600"/>
                </a:solidFill>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作業負荷を低減し</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作業環境を改善する</a:t>
            </a:r>
            <a:endParaRPr lang="en-US" altLang="zh-CN" sz="2000" b="1">
              <a:latin typeface="Microsoft YaHei" panose="020B0503020204020204" pitchFamily="34" charset="-122"/>
              <a:ea typeface="Microsoft YaHei" panose="020B0503020204020204" pitchFamily="34" charset="-122"/>
            </a:endParaRPr>
          </a:p>
        </p:txBody>
      </p:sp>
      <p:cxnSp>
        <p:nvCxnSpPr>
          <p:cNvPr id="957" name="直接连接符 30">
            <a:extLst>
              <a:ext uri="{FF2B5EF4-FFF2-40B4-BE49-F238E27FC236}">
                <a16:creationId xmlns:a16="http://schemas.microsoft.com/office/drawing/2014/main" id="{141A5CE1-6479-D8E4-42A9-95DD1038F0B4}"/>
              </a:ext>
            </a:extLst>
          </p:cNvPr>
          <p:cNvCxnSpPr>
            <a:cxnSpLocks/>
          </p:cNvCxnSpPr>
          <p:nvPr/>
        </p:nvCxnSpPr>
        <p:spPr>
          <a:xfrm>
            <a:off x="7096537" y="1872847"/>
            <a:ext cx="4600163" cy="0"/>
          </a:xfrm>
          <a:prstGeom prst="line">
            <a:avLst/>
          </a:prstGeom>
          <a:ln w="3175" cap="rnd">
            <a:solidFill>
              <a:srgbClr val="FF6600"/>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958" name="íṩḻídè">
            <a:extLst>
              <a:ext uri="{FF2B5EF4-FFF2-40B4-BE49-F238E27FC236}">
                <a16:creationId xmlns:a16="http://schemas.microsoft.com/office/drawing/2014/main" id="{73E86BD2-870C-DAB1-CCF5-097C3F983907}"/>
              </a:ext>
            </a:extLst>
          </p:cNvPr>
          <p:cNvSpPr txBox="1"/>
          <p:nvPr/>
        </p:nvSpPr>
        <p:spPr bwMode="auto">
          <a:xfrm>
            <a:off x="7063892" y="1990149"/>
            <a:ext cx="4782376"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a:solidFill>
                  <a:srgbClr val="0000FF"/>
                </a:solidFill>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精度の誤差を改善し</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使用回数を高める</a:t>
            </a:r>
            <a:endParaRPr lang="en-US" altLang="zh-CN" sz="2000" b="1">
              <a:latin typeface="Microsoft YaHei" panose="020B0503020204020204" pitchFamily="34" charset="-122"/>
              <a:ea typeface="Microsoft YaHei" panose="020B0503020204020204" pitchFamily="34" charset="-122"/>
            </a:endParaRPr>
          </a:p>
        </p:txBody>
      </p:sp>
      <p:cxnSp>
        <p:nvCxnSpPr>
          <p:cNvPr id="959" name="直接连接符 30">
            <a:extLst>
              <a:ext uri="{FF2B5EF4-FFF2-40B4-BE49-F238E27FC236}">
                <a16:creationId xmlns:a16="http://schemas.microsoft.com/office/drawing/2014/main" id="{3656D402-6B12-6970-0DB4-3F70EF85A79B}"/>
              </a:ext>
            </a:extLst>
          </p:cNvPr>
          <p:cNvCxnSpPr>
            <a:cxnSpLocks/>
          </p:cNvCxnSpPr>
          <p:nvPr/>
        </p:nvCxnSpPr>
        <p:spPr>
          <a:xfrm>
            <a:off x="7096537" y="2392440"/>
            <a:ext cx="4600163" cy="0"/>
          </a:xfrm>
          <a:prstGeom prst="line">
            <a:avLst/>
          </a:prstGeom>
          <a:ln w="3175" cap="rnd">
            <a:solidFill>
              <a:srgbClr val="0000FF"/>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962" name="群組 961">
            <a:extLst>
              <a:ext uri="{FF2B5EF4-FFF2-40B4-BE49-F238E27FC236}">
                <a16:creationId xmlns:a16="http://schemas.microsoft.com/office/drawing/2014/main" id="{44DAD516-029F-A920-9E5B-426B1A42D258}"/>
              </a:ext>
            </a:extLst>
          </p:cNvPr>
          <p:cNvGrpSpPr/>
          <p:nvPr/>
        </p:nvGrpSpPr>
        <p:grpSpPr>
          <a:xfrm>
            <a:off x="6996562" y="3054302"/>
            <a:ext cx="190856" cy="334088"/>
            <a:chOff x="7277219" y="3701837"/>
            <a:chExt cx="190856" cy="334088"/>
          </a:xfrm>
          <a:solidFill>
            <a:srgbClr val="0070C0"/>
          </a:solidFill>
        </p:grpSpPr>
        <p:sp>
          <p:nvSpPr>
            <p:cNvPr id="966" name="L 圖案 965">
              <a:extLst>
                <a:ext uri="{FF2B5EF4-FFF2-40B4-BE49-F238E27FC236}">
                  <a16:creationId xmlns:a16="http://schemas.microsoft.com/office/drawing/2014/main" id="{43F002F1-3A53-0436-8C72-451D66842DC6}"/>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L 圖案 974">
              <a:extLst>
                <a:ext uri="{FF2B5EF4-FFF2-40B4-BE49-F238E27FC236}">
                  <a16:creationId xmlns:a16="http://schemas.microsoft.com/office/drawing/2014/main" id="{6BC4C0BC-DA9E-B539-15A2-CCE7499B5806}"/>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 name="群組 95">
            <a:extLst>
              <a:ext uri="{FF2B5EF4-FFF2-40B4-BE49-F238E27FC236}">
                <a16:creationId xmlns:a16="http://schemas.microsoft.com/office/drawing/2014/main" id="{750920DF-B2E6-C707-0F1D-2440DBDFCA25}"/>
              </a:ext>
            </a:extLst>
          </p:cNvPr>
          <p:cNvGrpSpPr/>
          <p:nvPr/>
        </p:nvGrpSpPr>
        <p:grpSpPr>
          <a:xfrm rot="7606143">
            <a:off x="5181547" y="4455825"/>
            <a:ext cx="190856" cy="334088"/>
            <a:chOff x="7277219" y="3701837"/>
            <a:chExt cx="190856" cy="334088"/>
          </a:xfrm>
          <a:solidFill>
            <a:srgbClr val="0070C0"/>
          </a:solidFill>
        </p:grpSpPr>
        <p:sp>
          <p:nvSpPr>
            <p:cNvPr id="97" name="L 圖案 96">
              <a:extLst>
                <a:ext uri="{FF2B5EF4-FFF2-40B4-BE49-F238E27FC236}">
                  <a16:creationId xmlns:a16="http://schemas.microsoft.com/office/drawing/2014/main" id="{C2662BD6-FD1C-63D6-7A56-4E80B870F248}"/>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L 圖案 97">
              <a:extLst>
                <a:ext uri="{FF2B5EF4-FFF2-40B4-BE49-F238E27FC236}">
                  <a16:creationId xmlns:a16="http://schemas.microsoft.com/office/drawing/2014/main" id="{EBFE5472-6246-E30D-CAF8-17FE83F273ED}"/>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0539A7D3-04D0-0E29-0FBB-118BD3695858}"/>
              </a:ext>
            </a:extLst>
          </p:cNvPr>
          <p:cNvGrpSpPr/>
          <p:nvPr/>
        </p:nvGrpSpPr>
        <p:grpSpPr>
          <a:xfrm>
            <a:off x="4682715" y="2807854"/>
            <a:ext cx="444245" cy="303040"/>
            <a:chOff x="4920514" y="3419674"/>
            <a:chExt cx="444245" cy="303040"/>
          </a:xfrm>
          <a:solidFill>
            <a:srgbClr val="0070C0"/>
          </a:solidFill>
        </p:grpSpPr>
        <p:sp>
          <p:nvSpPr>
            <p:cNvPr id="106" name="L 圖案 105">
              <a:extLst>
                <a:ext uri="{FF2B5EF4-FFF2-40B4-BE49-F238E27FC236}">
                  <a16:creationId xmlns:a16="http://schemas.microsoft.com/office/drawing/2014/main" id="{05F4AFBB-3EA3-38B7-F1D4-1DD5DD421A2D}"/>
                </a:ext>
              </a:extLst>
            </p:cNvPr>
            <p:cNvSpPr/>
            <p:nvPr/>
          </p:nvSpPr>
          <p:spPr>
            <a:xfrm rot="15222520">
              <a:off x="4920514" y="34196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L 圖案 108">
              <a:extLst>
                <a:ext uri="{FF2B5EF4-FFF2-40B4-BE49-F238E27FC236}">
                  <a16:creationId xmlns:a16="http://schemas.microsoft.com/office/drawing/2014/main" id="{FCF85EEA-0ADB-2D38-3D77-85CC6C5004F4}"/>
                </a:ext>
              </a:extLst>
            </p:cNvPr>
            <p:cNvSpPr/>
            <p:nvPr/>
          </p:nvSpPr>
          <p:spPr>
            <a:xfrm rot="15222520">
              <a:off x="5061988" y="3491701"/>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L 圖案 109">
              <a:extLst>
                <a:ext uri="{FF2B5EF4-FFF2-40B4-BE49-F238E27FC236}">
                  <a16:creationId xmlns:a16="http://schemas.microsoft.com/office/drawing/2014/main" id="{A81C1506-881A-6E1A-31D2-1A76DEE07628}"/>
                </a:ext>
              </a:extLst>
            </p:cNvPr>
            <p:cNvSpPr/>
            <p:nvPr/>
          </p:nvSpPr>
          <p:spPr>
            <a:xfrm rot="15222520">
              <a:off x="5207819" y="35657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412615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541471" y="88612"/>
            <a:ext cx="510909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対策再実施：フライス研磨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chemeClr val="bg1"/>
                </a:solidFill>
                <a:latin typeface="+mj-ea"/>
                <a:ea typeface="+mj-ea"/>
              </a:rPr>
              <a:t>Challenge</a:t>
            </a:r>
            <a:r>
              <a:rPr lang="zh-TW" altLang="en-US" sz="3200" b="1">
                <a:solidFill>
                  <a:schemeClr val="bg1"/>
                </a:solidFill>
                <a:latin typeface="+mj-ea"/>
                <a:ea typeface="+mj-ea"/>
              </a:rPr>
              <a:t>！</a:t>
            </a:r>
          </a:p>
        </p:txBody>
      </p:sp>
      <p:sp>
        <p:nvSpPr>
          <p:cNvPr id="3" name="矩形 2">
            <a:extLst>
              <a:ext uri="{FF2B5EF4-FFF2-40B4-BE49-F238E27FC236}">
                <a16:creationId xmlns:a16="http://schemas.microsoft.com/office/drawing/2014/main" id="{E2A33A61-1E00-8474-2651-D76C900FCEC6}"/>
              </a:ext>
            </a:extLst>
          </p:cNvPr>
          <p:cNvSpPr/>
          <p:nvPr/>
        </p:nvSpPr>
        <p:spPr>
          <a:xfrm>
            <a:off x="4387842" y="750650"/>
            <a:ext cx="341632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フライス研磨テスト</a:t>
            </a:r>
            <a:endParaRPr lang="zh-TW" altLang="en-US" sz="2800" b="1">
              <a:solidFill>
                <a:schemeClr val="tx1"/>
              </a:solidFill>
              <a:latin typeface="+mj-ea"/>
              <a:ea typeface="+mj-ea"/>
            </a:endParaRPr>
          </a:p>
        </p:txBody>
      </p:sp>
      <p:pic>
        <p:nvPicPr>
          <p:cNvPr id="7" name="圖片 6">
            <a:extLst>
              <a:ext uri="{FF2B5EF4-FFF2-40B4-BE49-F238E27FC236}">
                <a16:creationId xmlns:a16="http://schemas.microsoft.com/office/drawing/2014/main" id="{CD3C0F8A-D46B-4B2A-FBB6-809B2C97FC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 r="322"/>
          <a:stretch/>
        </p:blipFill>
        <p:spPr>
          <a:xfrm>
            <a:off x="2621765" y="1948511"/>
            <a:ext cx="877571" cy="883251"/>
          </a:xfrm>
          <a:prstGeom prst="rect">
            <a:avLst/>
          </a:prstGeom>
        </p:spPr>
      </p:pic>
      <p:grpSp>
        <p:nvGrpSpPr>
          <p:cNvPr id="18" name="群組 17">
            <a:extLst>
              <a:ext uri="{FF2B5EF4-FFF2-40B4-BE49-F238E27FC236}">
                <a16:creationId xmlns:a16="http://schemas.microsoft.com/office/drawing/2014/main" id="{391EA6DA-955D-E5F5-C041-798E0A1B6FB1}"/>
              </a:ext>
            </a:extLst>
          </p:cNvPr>
          <p:cNvGrpSpPr/>
          <p:nvPr/>
        </p:nvGrpSpPr>
        <p:grpSpPr>
          <a:xfrm>
            <a:off x="2807113" y="2357437"/>
            <a:ext cx="1837118" cy="1071563"/>
            <a:chOff x="4017814" y="2185263"/>
            <a:chExt cx="1837118" cy="1071563"/>
          </a:xfrm>
        </p:grpSpPr>
        <p:sp>
          <p:nvSpPr>
            <p:cNvPr id="19" name="Line 20">
              <a:extLst>
                <a:ext uri="{FF2B5EF4-FFF2-40B4-BE49-F238E27FC236}">
                  <a16:creationId xmlns:a16="http://schemas.microsoft.com/office/drawing/2014/main" id="{CEBAE885-2FE7-5526-0296-1CE1374F09A3}"/>
                </a:ext>
              </a:extLst>
            </p:cNvPr>
            <p:cNvSpPr>
              <a:spLocks noChangeShapeType="1"/>
            </p:cNvSpPr>
            <p:nvPr/>
          </p:nvSpPr>
          <p:spPr bwMode="auto">
            <a:xfrm>
              <a:off x="4017814" y="2827716"/>
              <a:ext cx="1376743" cy="0"/>
            </a:xfrm>
            <a:prstGeom prst="line">
              <a:avLst/>
            </a:prstGeom>
            <a:noFill/>
            <a:ln w="33338">
              <a:solidFill>
                <a:srgbClr val="62892C"/>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 name="Freeform 1001">
              <a:extLst>
                <a:ext uri="{FF2B5EF4-FFF2-40B4-BE49-F238E27FC236}">
                  <a16:creationId xmlns:a16="http://schemas.microsoft.com/office/drawing/2014/main" id="{5242F678-FD12-3A28-F407-92947E3CE9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1" name="Freeform 1002">
              <a:extLst>
                <a:ext uri="{FF2B5EF4-FFF2-40B4-BE49-F238E27FC236}">
                  <a16:creationId xmlns:a16="http://schemas.microsoft.com/office/drawing/2014/main" id="{E2F21892-1F76-663D-55DF-5615E318C4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 name="Freeform 1003">
              <a:extLst>
                <a:ext uri="{FF2B5EF4-FFF2-40B4-BE49-F238E27FC236}">
                  <a16:creationId xmlns:a16="http://schemas.microsoft.com/office/drawing/2014/main" id="{2C295CF9-9559-4817-C8D9-C62A840C72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 name="矩形 22">
              <a:extLst>
                <a:ext uri="{FF2B5EF4-FFF2-40B4-BE49-F238E27FC236}">
                  <a16:creationId xmlns:a16="http://schemas.microsoft.com/office/drawing/2014/main" id="{62F9733E-8C68-EAB8-073A-1F62301F6746}"/>
                </a:ext>
              </a:extLst>
            </p:cNvPr>
            <p:cNvSpPr/>
            <p:nvPr/>
          </p:nvSpPr>
          <p:spPr>
            <a:xfrm>
              <a:off x="46277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固定</a:t>
              </a:r>
            </a:p>
          </p:txBody>
        </p:sp>
      </p:grpSp>
      <p:grpSp>
        <p:nvGrpSpPr>
          <p:cNvPr id="901" name="群組 900">
            <a:extLst>
              <a:ext uri="{FF2B5EF4-FFF2-40B4-BE49-F238E27FC236}">
                <a16:creationId xmlns:a16="http://schemas.microsoft.com/office/drawing/2014/main" id="{1BA19F25-BFD5-6492-D98D-4E889E7DF268}"/>
              </a:ext>
            </a:extLst>
          </p:cNvPr>
          <p:cNvGrpSpPr/>
          <p:nvPr/>
        </p:nvGrpSpPr>
        <p:grpSpPr>
          <a:xfrm>
            <a:off x="4644231" y="1942410"/>
            <a:ext cx="892120" cy="892120"/>
            <a:chOff x="4903010" y="1997274"/>
            <a:chExt cx="892120" cy="892120"/>
          </a:xfrm>
        </p:grpSpPr>
        <p:sp>
          <p:nvSpPr>
            <p:cNvPr id="899" name="橢圓 898">
              <a:extLst>
                <a:ext uri="{FF2B5EF4-FFF2-40B4-BE49-F238E27FC236}">
                  <a16:creationId xmlns:a16="http://schemas.microsoft.com/office/drawing/2014/main" id="{59CE9C14-C2CE-8A7F-7690-FFB01B121231}"/>
                </a:ext>
              </a:extLst>
            </p:cNvPr>
            <p:cNvSpPr/>
            <p:nvPr/>
          </p:nvSpPr>
          <p:spPr>
            <a:xfrm>
              <a:off x="4903010" y="1997274"/>
              <a:ext cx="892120" cy="892120"/>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06071548-2E00-8434-4EEC-A5957BECCF0A}"/>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4994165" y="2035035"/>
              <a:ext cx="697628" cy="702143"/>
            </a:xfrm>
            <a:prstGeom prst="rect">
              <a:avLst/>
            </a:prstGeom>
          </p:spPr>
        </p:pic>
      </p:grpSp>
      <p:grpSp>
        <p:nvGrpSpPr>
          <p:cNvPr id="29" name="群組 28">
            <a:extLst>
              <a:ext uri="{FF2B5EF4-FFF2-40B4-BE49-F238E27FC236}">
                <a16:creationId xmlns:a16="http://schemas.microsoft.com/office/drawing/2014/main" id="{DB41CA0A-AAD3-4721-8CAD-CD7F00E91605}"/>
              </a:ext>
            </a:extLst>
          </p:cNvPr>
          <p:cNvGrpSpPr/>
          <p:nvPr/>
        </p:nvGrpSpPr>
        <p:grpSpPr>
          <a:xfrm>
            <a:off x="4844598" y="2357437"/>
            <a:ext cx="1837118" cy="1071563"/>
            <a:chOff x="4017814" y="2185263"/>
            <a:chExt cx="1837118" cy="1071563"/>
          </a:xfrm>
        </p:grpSpPr>
        <p:sp>
          <p:nvSpPr>
            <p:cNvPr id="30" name="Line 20">
              <a:extLst>
                <a:ext uri="{FF2B5EF4-FFF2-40B4-BE49-F238E27FC236}">
                  <a16:creationId xmlns:a16="http://schemas.microsoft.com/office/drawing/2014/main" id="{C439ED95-BD2D-A9D8-4422-A4BF0CC036EB}"/>
                </a:ext>
              </a:extLst>
            </p:cNvPr>
            <p:cNvSpPr>
              <a:spLocks noChangeShapeType="1"/>
            </p:cNvSpPr>
            <p:nvPr/>
          </p:nvSpPr>
          <p:spPr bwMode="auto">
            <a:xfrm>
              <a:off x="4017814" y="2827716"/>
              <a:ext cx="1376743" cy="0"/>
            </a:xfrm>
            <a:prstGeom prst="line">
              <a:avLst/>
            </a:prstGeom>
            <a:noFill/>
            <a:ln w="33338">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212CC55E-88F0-5CA4-BD86-833E6FFC19F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2">
              <a:extLst>
                <a:ext uri="{FF2B5EF4-FFF2-40B4-BE49-F238E27FC236}">
                  <a16:creationId xmlns:a16="http://schemas.microsoft.com/office/drawing/2014/main" id="{297A2322-5858-230C-D389-182C30022F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3">
              <a:extLst>
                <a:ext uri="{FF2B5EF4-FFF2-40B4-BE49-F238E27FC236}">
                  <a16:creationId xmlns:a16="http://schemas.microsoft.com/office/drawing/2014/main" id="{4B4BCF36-C533-F1FC-AFC9-84035B211B9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矩形 897">
              <a:extLst>
                <a:ext uri="{FF2B5EF4-FFF2-40B4-BE49-F238E27FC236}">
                  <a16:creationId xmlns:a16="http://schemas.microsoft.com/office/drawing/2014/main" id="{C508AC4D-1120-F859-70F9-66A41E3890D3}"/>
                </a:ext>
              </a:extLst>
            </p:cNvPr>
            <p:cNvSpPr/>
            <p:nvPr/>
          </p:nvSpPr>
          <p:spPr>
            <a:xfrm>
              <a:off x="46277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a:t>
              </a:r>
            </a:p>
          </p:txBody>
        </p:sp>
      </p:grpSp>
      <p:grpSp>
        <p:nvGrpSpPr>
          <p:cNvPr id="914" name="群組 913">
            <a:extLst>
              <a:ext uri="{FF2B5EF4-FFF2-40B4-BE49-F238E27FC236}">
                <a16:creationId xmlns:a16="http://schemas.microsoft.com/office/drawing/2014/main" id="{1072EB28-A71B-43DE-482B-7FB7604CD66B}"/>
              </a:ext>
            </a:extLst>
          </p:cNvPr>
          <p:cNvGrpSpPr/>
          <p:nvPr/>
        </p:nvGrpSpPr>
        <p:grpSpPr>
          <a:xfrm>
            <a:off x="6696397" y="1698515"/>
            <a:ext cx="2369092" cy="934152"/>
            <a:chOff x="6859860" y="1923375"/>
            <a:chExt cx="2442890" cy="963251"/>
          </a:xfrm>
        </p:grpSpPr>
        <p:pic>
          <p:nvPicPr>
            <p:cNvPr id="902" name="圖片 901">
              <a:extLst>
                <a:ext uri="{FF2B5EF4-FFF2-40B4-BE49-F238E27FC236}">
                  <a16:creationId xmlns:a16="http://schemas.microsoft.com/office/drawing/2014/main" id="{ABBD03BA-5EB8-A417-C41D-6C444CCF45F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9860" y="1923375"/>
              <a:ext cx="1012024" cy="963251"/>
            </a:xfrm>
            <a:prstGeom prst="rect">
              <a:avLst/>
            </a:prstGeom>
          </p:spPr>
        </p:pic>
        <p:sp>
          <p:nvSpPr>
            <p:cNvPr id="904" name="矩形 903">
              <a:extLst>
                <a:ext uri="{FF2B5EF4-FFF2-40B4-BE49-F238E27FC236}">
                  <a16:creationId xmlns:a16="http://schemas.microsoft.com/office/drawing/2014/main" id="{9435F482-DB57-9E3A-2B7A-1216B463583D}"/>
                </a:ext>
              </a:extLst>
            </p:cNvPr>
            <p:cNvSpPr/>
            <p:nvPr/>
          </p:nvSpPr>
          <p:spPr>
            <a:xfrm>
              <a:off x="7786387"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D5ECE"/>
                  </a:solidFill>
                  <a:latin typeface="+mj-ea"/>
                  <a:ea typeface="+mj-ea"/>
                </a:rPr>
                <a:t>作業負荷</a:t>
              </a:r>
            </a:p>
          </p:txBody>
        </p:sp>
        <p:grpSp>
          <p:nvGrpSpPr>
            <p:cNvPr id="910" name="群組 909">
              <a:extLst>
                <a:ext uri="{FF2B5EF4-FFF2-40B4-BE49-F238E27FC236}">
                  <a16:creationId xmlns:a16="http://schemas.microsoft.com/office/drawing/2014/main" id="{41569983-F41E-E750-89AD-BF72F29449B3}"/>
                </a:ext>
              </a:extLst>
            </p:cNvPr>
            <p:cNvGrpSpPr/>
            <p:nvPr/>
          </p:nvGrpSpPr>
          <p:grpSpPr>
            <a:xfrm>
              <a:off x="7786386" y="2403442"/>
              <a:ext cx="1516364" cy="476045"/>
              <a:chOff x="7786386" y="2403442"/>
              <a:chExt cx="1516364" cy="476045"/>
            </a:xfrm>
          </p:grpSpPr>
          <p:sp>
            <p:nvSpPr>
              <p:cNvPr id="909" name="平行四邊形 908">
                <a:extLst>
                  <a:ext uri="{FF2B5EF4-FFF2-40B4-BE49-F238E27FC236}">
                    <a16:creationId xmlns:a16="http://schemas.microsoft.com/office/drawing/2014/main" id="{B614F150-4557-FF3B-2272-95A62D3418E1}"/>
                  </a:ext>
                </a:extLst>
              </p:cNvPr>
              <p:cNvSpPr/>
              <p:nvPr/>
            </p:nvSpPr>
            <p:spPr>
              <a:xfrm>
                <a:off x="7860427"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D5ECE"/>
                  </a:solidFill>
                </a:endParaRPr>
              </a:p>
            </p:txBody>
          </p:sp>
          <p:sp>
            <p:nvSpPr>
              <p:cNvPr id="906" name="矩形 905">
                <a:extLst>
                  <a:ext uri="{FF2B5EF4-FFF2-40B4-BE49-F238E27FC236}">
                    <a16:creationId xmlns:a16="http://schemas.microsoft.com/office/drawing/2014/main" id="{40C48DEE-6582-D515-82DA-491DC4238053}"/>
                  </a:ext>
                </a:extLst>
              </p:cNvPr>
              <p:cNvSpPr/>
              <p:nvPr/>
            </p:nvSpPr>
            <p:spPr>
              <a:xfrm>
                <a:off x="7786386" y="2403442"/>
                <a:ext cx="1499544" cy="47604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D5ECE"/>
                    </a:solidFill>
                    <a:latin typeface="+mj-ea"/>
                    <a:ea typeface="+mj-ea"/>
                  </a:rPr>
                  <a:t>30</a:t>
                </a:r>
                <a:r>
                  <a:rPr lang="en-US" altLang="zh-TW" sz="2000" b="1">
                    <a:solidFill>
                      <a:srgbClr val="0D5ECE"/>
                    </a:solidFill>
                    <a:latin typeface="+mj-ea"/>
                    <a:ea typeface="+mj-ea"/>
                  </a:rPr>
                  <a:t> Sec/</a:t>
                </a:r>
                <a:r>
                  <a:rPr lang="zh-TW" altLang="en-US" sz="2000" b="1">
                    <a:solidFill>
                      <a:srgbClr val="0D5ECE"/>
                    </a:solidFill>
                    <a:latin typeface="+mj-ea"/>
                    <a:ea typeface="+mj-ea"/>
                  </a:rPr>
                  <a:t>枚</a:t>
                </a:r>
                <a:endParaRPr lang="zh-TW" altLang="en-US" sz="2200" b="1">
                  <a:solidFill>
                    <a:srgbClr val="0D5ECE"/>
                  </a:solidFill>
                  <a:latin typeface="+mj-ea"/>
                  <a:ea typeface="+mj-ea"/>
                </a:endParaRPr>
              </a:p>
            </p:txBody>
          </p:sp>
        </p:grpSp>
      </p:grpSp>
      <p:grpSp>
        <p:nvGrpSpPr>
          <p:cNvPr id="915" name="群組 914">
            <a:extLst>
              <a:ext uri="{FF2B5EF4-FFF2-40B4-BE49-F238E27FC236}">
                <a16:creationId xmlns:a16="http://schemas.microsoft.com/office/drawing/2014/main" id="{B1780D93-D518-1860-5E06-98D9559435DF}"/>
              </a:ext>
            </a:extLst>
          </p:cNvPr>
          <p:cNvGrpSpPr/>
          <p:nvPr/>
        </p:nvGrpSpPr>
        <p:grpSpPr>
          <a:xfrm>
            <a:off x="6755732" y="2669067"/>
            <a:ext cx="2305582" cy="888472"/>
            <a:chOff x="9437749" y="1963341"/>
            <a:chExt cx="2377401" cy="916148"/>
          </a:xfrm>
        </p:grpSpPr>
        <p:pic>
          <p:nvPicPr>
            <p:cNvPr id="903" name="圖片 902">
              <a:extLst>
                <a:ext uri="{FF2B5EF4-FFF2-40B4-BE49-F238E27FC236}">
                  <a16:creationId xmlns:a16="http://schemas.microsoft.com/office/drawing/2014/main" id="{816A50F2-E12E-A68D-83C4-CD2394F109D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437749" y="1963341"/>
              <a:ext cx="865707" cy="865707"/>
            </a:xfrm>
            <a:prstGeom prst="rect">
              <a:avLst/>
            </a:prstGeom>
          </p:spPr>
        </p:pic>
        <p:sp>
          <p:nvSpPr>
            <p:cNvPr id="905" name="矩形 904">
              <a:extLst>
                <a:ext uri="{FF2B5EF4-FFF2-40B4-BE49-F238E27FC236}">
                  <a16:creationId xmlns:a16="http://schemas.microsoft.com/office/drawing/2014/main" id="{85507254-44CE-5192-71E2-3E3F84491FD3}"/>
                </a:ext>
              </a:extLst>
            </p:cNvPr>
            <p:cNvSpPr/>
            <p:nvPr/>
          </p:nvSpPr>
          <p:spPr>
            <a:xfrm>
              <a:off x="10298949"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405071"/>
                  </a:solidFill>
                  <a:latin typeface="+mj-ea"/>
                  <a:ea typeface="+mj-ea"/>
                </a:rPr>
                <a:t>精度誤差</a:t>
              </a:r>
              <a:endParaRPr lang="zh-TW" altLang="en-US" sz="2000" b="1">
                <a:solidFill>
                  <a:srgbClr val="405071"/>
                </a:solidFill>
                <a:latin typeface="+mj-ea"/>
                <a:ea typeface="+mj-ea"/>
              </a:endParaRPr>
            </a:p>
          </p:txBody>
        </p:sp>
        <p:grpSp>
          <p:nvGrpSpPr>
            <p:cNvPr id="911" name="群組 910">
              <a:extLst>
                <a:ext uri="{FF2B5EF4-FFF2-40B4-BE49-F238E27FC236}">
                  <a16:creationId xmlns:a16="http://schemas.microsoft.com/office/drawing/2014/main" id="{CA343E7B-B66C-004A-EBC1-CF7B2AE85028}"/>
                </a:ext>
              </a:extLst>
            </p:cNvPr>
            <p:cNvGrpSpPr/>
            <p:nvPr/>
          </p:nvGrpSpPr>
          <p:grpSpPr>
            <a:xfrm>
              <a:off x="10298949" y="2403443"/>
              <a:ext cx="1516201" cy="476046"/>
              <a:chOff x="7786387" y="2403443"/>
              <a:chExt cx="1516201" cy="476046"/>
            </a:xfrm>
          </p:grpSpPr>
          <p:sp>
            <p:nvSpPr>
              <p:cNvPr id="912" name="平行四邊形 911">
                <a:extLst>
                  <a:ext uri="{FF2B5EF4-FFF2-40B4-BE49-F238E27FC236}">
                    <a16:creationId xmlns:a16="http://schemas.microsoft.com/office/drawing/2014/main" id="{736DFB13-2FFB-52FF-FD6A-F019D879BD78}"/>
                  </a:ext>
                </a:extLst>
              </p:cNvPr>
              <p:cNvSpPr/>
              <p:nvPr/>
            </p:nvSpPr>
            <p:spPr>
              <a:xfrm>
                <a:off x="7860265"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288DA"/>
                  </a:solidFill>
                </a:endParaRPr>
              </a:p>
            </p:txBody>
          </p:sp>
          <p:sp>
            <p:nvSpPr>
              <p:cNvPr id="913" name="矩形 912">
                <a:extLst>
                  <a:ext uri="{FF2B5EF4-FFF2-40B4-BE49-F238E27FC236}">
                    <a16:creationId xmlns:a16="http://schemas.microsoft.com/office/drawing/2014/main" id="{DB229023-30C2-71FF-CE40-60E040CC6170}"/>
                  </a:ext>
                </a:extLst>
              </p:cNvPr>
              <p:cNvSpPr/>
              <p:nvPr/>
            </p:nvSpPr>
            <p:spPr>
              <a:xfrm>
                <a:off x="7786387" y="2403443"/>
                <a:ext cx="1269786"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405071"/>
                    </a:solidFill>
                    <a:latin typeface="+mj-ea"/>
                    <a:ea typeface="+mj-ea"/>
                  </a:rPr>
                  <a:t>0.1</a:t>
                </a:r>
                <a:r>
                  <a:rPr lang="en-US" altLang="zh-TW" sz="2000" b="1">
                    <a:solidFill>
                      <a:srgbClr val="405071"/>
                    </a:solidFill>
                    <a:latin typeface="+mj-ea"/>
                    <a:ea typeface="+mj-ea"/>
                  </a:rPr>
                  <a:t> mm</a:t>
                </a:r>
                <a:endParaRPr lang="zh-TW" altLang="en-US" sz="2200" b="1">
                  <a:solidFill>
                    <a:srgbClr val="405071"/>
                  </a:solidFill>
                  <a:latin typeface="+mj-ea"/>
                  <a:ea typeface="+mj-ea"/>
                </a:endParaRPr>
              </a:p>
            </p:txBody>
          </p:sp>
        </p:grpSp>
      </p:grpSp>
      <p:cxnSp>
        <p:nvCxnSpPr>
          <p:cNvPr id="917" name="直線接點 916">
            <a:extLst>
              <a:ext uri="{FF2B5EF4-FFF2-40B4-BE49-F238E27FC236}">
                <a16:creationId xmlns:a16="http://schemas.microsoft.com/office/drawing/2014/main" id="{ACCF3145-09DC-68A5-AA7B-2F3D1D365C15}"/>
              </a:ext>
            </a:extLst>
          </p:cNvPr>
          <p:cNvCxnSpPr>
            <a:cxnSpLocks/>
          </p:cNvCxnSpPr>
          <p:nvPr/>
        </p:nvCxnSpPr>
        <p:spPr>
          <a:xfrm>
            <a:off x="7695691" y="2627450"/>
            <a:ext cx="384263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8" name="群組 917">
            <a:extLst>
              <a:ext uri="{FF2B5EF4-FFF2-40B4-BE49-F238E27FC236}">
                <a16:creationId xmlns:a16="http://schemas.microsoft.com/office/drawing/2014/main" id="{7A369AC7-329C-42E3-3883-558658F6CE92}"/>
              </a:ext>
            </a:extLst>
          </p:cNvPr>
          <p:cNvGrpSpPr/>
          <p:nvPr/>
        </p:nvGrpSpPr>
        <p:grpSpPr>
          <a:xfrm>
            <a:off x="8916269" y="1774585"/>
            <a:ext cx="1225258" cy="765408"/>
            <a:chOff x="4139587" y="2185263"/>
            <a:chExt cx="1715345" cy="1071563"/>
          </a:xfrm>
        </p:grpSpPr>
        <p:sp>
          <p:nvSpPr>
            <p:cNvPr id="919" name="Line 20">
              <a:extLst>
                <a:ext uri="{FF2B5EF4-FFF2-40B4-BE49-F238E27FC236}">
                  <a16:creationId xmlns:a16="http://schemas.microsoft.com/office/drawing/2014/main" id="{82E19DD2-0CE9-BB31-7985-833977259B94}"/>
                </a:ext>
              </a:extLst>
            </p:cNvPr>
            <p:cNvSpPr>
              <a:spLocks noChangeShapeType="1"/>
            </p:cNvSpPr>
            <p:nvPr/>
          </p:nvSpPr>
          <p:spPr bwMode="auto">
            <a:xfrm>
              <a:off x="4266174" y="2827715"/>
              <a:ext cx="1128385" cy="0"/>
            </a:xfrm>
            <a:prstGeom prst="line">
              <a:avLst/>
            </a:prstGeom>
            <a:noFill/>
            <a:ln w="33338" cap="rnd">
              <a:solidFill>
                <a:srgbClr val="0D5ECE"/>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920" name="Freeform 1001">
              <a:extLst>
                <a:ext uri="{FF2B5EF4-FFF2-40B4-BE49-F238E27FC236}">
                  <a16:creationId xmlns:a16="http://schemas.microsoft.com/office/drawing/2014/main" id="{44BFA385-8BE7-65C9-68F2-897518F5C78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1" name="Freeform 1002">
              <a:extLst>
                <a:ext uri="{FF2B5EF4-FFF2-40B4-BE49-F238E27FC236}">
                  <a16:creationId xmlns:a16="http://schemas.microsoft.com/office/drawing/2014/main" id="{8A7E9EDF-F0C6-3500-1E26-5858ADD77A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2" name="Freeform 1003">
              <a:extLst>
                <a:ext uri="{FF2B5EF4-FFF2-40B4-BE49-F238E27FC236}">
                  <a16:creationId xmlns:a16="http://schemas.microsoft.com/office/drawing/2014/main" id="{2A2D0EB1-0319-33B0-AB8C-D9CC3AAC841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3" name="矩形 922">
              <a:extLst>
                <a:ext uri="{FF2B5EF4-FFF2-40B4-BE49-F238E27FC236}">
                  <a16:creationId xmlns:a16="http://schemas.microsoft.com/office/drawing/2014/main" id="{046250F6-4680-DCC9-3A7E-7D041F353D3F}"/>
                </a:ext>
              </a:extLst>
            </p:cNvPr>
            <p:cNvSpPr/>
            <p:nvPr/>
          </p:nvSpPr>
          <p:spPr>
            <a:xfrm>
              <a:off x="4139587" y="2330372"/>
              <a:ext cx="1335737"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0D5ECE"/>
                  </a:solidFill>
                  <a:latin typeface="+mj-ea"/>
                  <a:ea typeface="+mj-ea"/>
                </a:rPr>
                <a:t>見込</a:t>
              </a:r>
              <a:r>
                <a:rPr lang="ja-JP" altLang="en-US" sz="2000" b="1">
                  <a:solidFill>
                    <a:srgbClr val="0D5ECE"/>
                  </a:solidFill>
                  <a:latin typeface="+mj-ea"/>
                  <a:ea typeface="+mj-ea"/>
                </a:rPr>
                <a:t>み</a:t>
              </a:r>
              <a:endParaRPr lang="zh-TW" altLang="en-US" sz="2000" b="1">
                <a:solidFill>
                  <a:srgbClr val="0D5ECE"/>
                </a:solidFill>
                <a:latin typeface="+mj-ea"/>
                <a:ea typeface="+mj-ea"/>
              </a:endParaRPr>
            </a:p>
          </p:txBody>
        </p:sp>
      </p:grpSp>
      <p:grpSp>
        <p:nvGrpSpPr>
          <p:cNvPr id="34" name="群組 33">
            <a:extLst>
              <a:ext uri="{FF2B5EF4-FFF2-40B4-BE49-F238E27FC236}">
                <a16:creationId xmlns:a16="http://schemas.microsoft.com/office/drawing/2014/main" id="{D69520BC-A2A1-3868-45AE-E5C14BCF9582}"/>
              </a:ext>
            </a:extLst>
          </p:cNvPr>
          <p:cNvGrpSpPr/>
          <p:nvPr/>
        </p:nvGrpSpPr>
        <p:grpSpPr>
          <a:xfrm>
            <a:off x="8990295" y="2699457"/>
            <a:ext cx="1151220" cy="765408"/>
            <a:chOff x="4243236" y="2185263"/>
            <a:chExt cx="1611696" cy="1071563"/>
          </a:xfrm>
        </p:grpSpPr>
        <p:sp>
          <p:nvSpPr>
            <p:cNvPr id="35" name="Line 20">
              <a:extLst>
                <a:ext uri="{FF2B5EF4-FFF2-40B4-BE49-F238E27FC236}">
                  <a16:creationId xmlns:a16="http://schemas.microsoft.com/office/drawing/2014/main" id="{04CE6D61-0473-5274-B328-3EEFFC863C4D}"/>
                </a:ext>
              </a:extLst>
            </p:cNvPr>
            <p:cNvSpPr>
              <a:spLocks noChangeShapeType="1"/>
            </p:cNvSpPr>
            <p:nvPr/>
          </p:nvSpPr>
          <p:spPr bwMode="auto">
            <a:xfrm>
              <a:off x="4266189" y="2827715"/>
              <a:ext cx="1128371" cy="0"/>
            </a:xfrm>
            <a:prstGeom prst="line">
              <a:avLst/>
            </a:prstGeom>
            <a:noFill/>
            <a:ln w="33338" cap="rnd">
              <a:solidFill>
                <a:srgbClr val="40507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36" name="Freeform 1001">
              <a:extLst>
                <a:ext uri="{FF2B5EF4-FFF2-40B4-BE49-F238E27FC236}">
                  <a16:creationId xmlns:a16="http://schemas.microsoft.com/office/drawing/2014/main" id="{ED3B6022-6011-FE98-98E1-3616F72894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37" name="Freeform 1002">
              <a:extLst>
                <a:ext uri="{FF2B5EF4-FFF2-40B4-BE49-F238E27FC236}">
                  <a16:creationId xmlns:a16="http://schemas.microsoft.com/office/drawing/2014/main" id="{C6FF92E3-2BB3-AB9F-2EDC-0F1B654E0C7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0" name="Freeform 1003">
              <a:extLst>
                <a:ext uri="{FF2B5EF4-FFF2-40B4-BE49-F238E27FC236}">
                  <a16:creationId xmlns:a16="http://schemas.microsoft.com/office/drawing/2014/main" id="{2AE4BC3D-C5A8-6E4B-FF3E-A7B2A11B66F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1" name="矩形 40">
              <a:extLst>
                <a:ext uri="{FF2B5EF4-FFF2-40B4-BE49-F238E27FC236}">
                  <a16:creationId xmlns:a16="http://schemas.microsoft.com/office/drawing/2014/main" id="{A71C3069-12FB-B39B-FAAE-D53F02088CC1}"/>
                </a:ext>
              </a:extLst>
            </p:cNvPr>
            <p:cNvSpPr/>
            <p:nvPr/>
          </p:nvSpPr>
          <p:spPr>
            <a:xfrm>
              <a:off x="4243236" y="2343707"/>
              <a:ext cx="976670"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405071"/>
                  </a:solidFill>
                  <a:latin typeface="+mj-ea"/>
                  <a:ea typeface="+mj-ea"/>
                </a:rPr>
                <a:t>測定</a:t>
              </a:r>
            </a:p>
          </p:txBody>
        </p:sp>
      </p:grpSp>
      <p:sp>
        <p:nvSpPr>
          <p:cNvPr id="51" name="矩形 50">
            <a:extLst>
              <a:ext uri="{FF2B5EF4-FFF2-40B4-BE49-F238E27FC236}">
                <a16:creationId xmlns:a16="http://schemas.microsoft.com/office/drawing/2014/main" id="{EEBE07FD-786F-49E7-7578-05731A925848}"/>
              </a:ext>
            </a:extLst>
          </p:cNvPr>
          <p:cNvSpPr/>
          <p:nvPr/>
        </p:nvSpPr>
        <p:spPr>
          <a:xfrm>
            <a:off x="10112939" y="1785330"/>
            <a:ext cx="1425390"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0.3</a:t>
            </a:r>
            <a:r>
              <a:rPr lang="en-US" altLang="zh-TW" b="1">
                <a:latin typeface="Microsoft YaHei" panose="020B0503020204020204" pitchFamily="34" charset="-122"/>
                <a:ea typeface="Microsoft YaHei" panose="020B0503020204020204" pitchFamily="34" charset="-122"/>
              </a:rPr>
              <a:t> </a:t>
            </a:r>
            <a:r>
              <a:rPr lang="en-US" altLang="ja-JP" b="1">
                <a:solidFill>
                  <a:schemeClr val="tx1">
                    <a:lumMod val="75000"/>
                    <a:lumOff val="25000"/>
                  </a:schemeClr>
                </a:solidFill>
                <a:latin typeface="Microsoft YaHei" panose="020B0503020204020204" pitchFamily="34" charset="-122"/>
                <a:ea typeface="Microsoft YaHei" panose="020B0503020204020204" pitchFamily="34" charset="-122"/>
              </a:rPr>
              <a:t>Hr/</a:t>
            </a:r>
            <a:r>
              <a:rPr lang="zh-TW" altLang="en-US" b="1">
                <a:solidFill>
                  <a:schemeClr val="tx1">
                    <a:lumMod val="75000"/>
                    <a:lumOff val="25000"/>
                  </a:schemeClr>
                </a:solidFill>
                <a:latin typeface="Microsoft YaHei" panose="020B0503020204020204" pitchFamily="34" charset="-122"/>
                <a:ea typeface="Microsoft YaHei" panose="020B0503020204020204" pitchFamily="34" charset="-122"/>
              </a:rPr>
              <a:t>人</a:t>
            </a:r>
            <a:endParaRPr lang="en-US" altLang="zh-TW" sz="2400" b="1">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( 1Set )</a:t>
            </a:r>
            <a:endParaRPr lang="en-US" altLang="ja-JP" sz="2400" b="1">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2" name="特效">
            <a:extLst>
              <a:ext uri="{FF2B5EF4-FFF2-40B4-BE49-F238E27FC236}">
                <a16:creationId xmlns:a16="http://schemas.microsoft.com/office/drawing/2014/main" id="{2E3B250C-C297-A56C-5F54-48F83B950001}"/>
              </a:ext>
            </a:extLst>
          </p:cNvPr>
          <p:cNvSpPr/>
          <p:nvPr/>
        </p:nvSpPr>
        <p:spPr>
          <a:xfrm rot="1039491">
            <a:off x="10906173" y="150334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3" name="特效">
            <a:extLst>
              <a:ext uri="{FF2B5EF4-FFF2-40B4-BE49-F238E27FC236}">
                <a16:creationId xmlns:a16="http://schemas.microsoft.com/office/drawing/2014/main" id="{AB3AA29C-9876-912A-028C-E1B382F0BDE5}"/>
              </a:ext>
            </a:extLst>
          </p:cNvPr>
          <p:cNvSpPr/>
          <p:nvPr/>
        </p:nvSpPr>
        <p:spPr>
          <a:xfrm rot="779273">
            <a:off x="10795768" y="199404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4" name="特效">
            <a:extLst>
              <a:ext uri="{FF2B5EF4-FFF2-40B4-BE49-F238E27FC236}">
                <a16:creationId xmlns:a16="http://schemas.microsoft.com/office/drawing/2014/main" id="{ED913B58-FDA5-482A-A501-69032B7CEFA3}"/>
              </a:ext>
            </a:extLst>
          </p:cNvPr>
          <p:cNvSpPr/>
          <p:nvPr/>
        </p:nvSpPr>
        <p:spPr>
          <a:xfrm rot="19089594" flipV="1">
            <a:off x="10646646" y="155597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E7F1A99-0038-683D-880A-EBD7B247F602}"/>
              </a:ext>
            </a:extLst>
          </p:cNvPr>
          <p:cNvSpPr/>
          <p:nvPr/>
        </p:nvSpPr>
        <p:spPr>
          <a:xfrm>
            <a:off x="10058440" y="2689050"/>
            <a:ext cx="1534394"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9</a:t>
            </a:r>
            <a:r>
              <a:rPr lang="zh-TW" altLang="en-US" sz="2800" b="1">
                <a:latin typeface="Microsoft YaHei" panose="020B0503020204020204" pitchFamily="34" charset="-122"/>
                <a:ea typeface="Microsoft YaHei" panose="020B0503020204020204" pitchFamily="34" charset="-122"/>
              </a:rPr>
              <a:t>點</a:t>
            </a:r>
            <a:r>
              <a:rPr lang="zh-TW" altLang="en-US" b="1">
                <a:latin typeface="Microsoft YaHei" panose="020B0503020204020204" pitchFamily="34" charset="-122"/>
                <a:ea typeface="Microsoft YaHei" panose="020B0503020204020204" pitchFamily="34" charset="-122"/>
              </a:rPr>
              <a:t> </a:t>
            </a:r>
            <a:r>
              <a:rPr lang="zh-TW" altLang="en-US" b="1">
                <a:solidFill>
                  <a:schemeClr val="tx1">
                    <a:lumMod val="75000"/>
                    <a:lumOff val="25000"/>
                  </a:schemeClr>
                </a:solidFill>
                <a:latin typeface="Microsoft YaHei" panose="020B0503020204020204" pitchFamily="34" charset="-122"/>
                <a:ea typeface="Microsoft YaHei" panose="020B0503020204020204" pitchFamily="34" charset="-122"/>
              </a:rPr>
              <a:t>最大値</a:t>
            </a:r>
            <a:endParaRPr lang="en-US" altLang="zh-TW" b="1">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( 1 </a:t>
            </a:r>
            <a:r>
              <a:rPr lang="zh-TW" altLang="en-US" sz="2000" b="1">
                <a:solidFill>
                  <a:schemeClr val="tx1">
                    <a:lumMod val="75000"/>
                    <a:lumOff val="25000"/>
                  </a:schemeClr>
                </a:solidFill>
                <a:latin typeface="Microsoft YaHei" panose="020B0503020204020204" pitchFamily="34" charset="-122"/>
                <a:ea typeface="Microsoft YaHei" panose="020B0503020204020204" pitchFamily="34" charset="-122"/>
              </a:rPr>
              <a:t>枚</a:t>
            </a: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a:t>
            </a:r>
            <a:endParaRPr lang="en-US" altLang="ja-JP" sz="2400" b="1">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3" name="特效">
            <a:extLst>
              <a:ext uri="{FF2B5EF4-FFF2-40B4-BE49-F238E27FC236}">
                <a16:creationId xmlns:a16="http://schemas.microsoft.com/office/drawing/2014/main" id="{333B4127-A3D8-390B-2B61-7E0CA29CF2CA}"/>
              </a:ext>
            </a:extLst>
          </p:cNvPr>
          <p:cNvSpPr/>
          <p:nvPr/>
        </p:nvSpPr>
        <p:spPr>
          <a:xfrm rot="1039491">
            <a:off x="10906173" y="240706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8" name="特效">
            <a:extLst>
              <a:ext uri="{FF2B5EF4-FFF2-40B4-BE49-F238E27FC236}">
                <a16:creationId xmlns:a16="http://schemas.microsoft.com/office/drawing/2014/main" id="{8CEF9CD2-46F0-6437-447B-8BCB084AD6CB}"/>
              </a:ext>
            </a:extLst>
          </p:cNvPr>
          <p:cNvSpPr/>
          <p:nvPr/>
        </p:nvSpPr>
        <p:spPr>
          <a:xfrm rot="779273">
            <a:off x="10795768" y="289776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9" name="特效">
            <a:extLst>
              <a:ext uri="{FF2B5EF4-FFF2-40B4-BE49-F238E27FC236}">
                <a16:creationId xmlns:a16="http://schemas.microsoft.com/office/drawing/2014/main" id="{4BD9D958-BC6A-C15C-B33E-6638E0F5F226}"/>
              </a:ext>
            </a:extLst>
          </p:cNvPr>
          <p:cNvSpPr/>
          <p:nvPr/>
        </p:nvSpPr>
        <p:spPr>
          <a:xfrm rot="19089594" flipV="1">
            <a:off x="10646646" y="245969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973" name="群組 972">
            <a:extLst>
              <a:ext uri="{FF2B5EF4-FFF2-40B4-BE49-F238E27FC236}">
                <a16:creationId xmlns:a16="http://schemas.microsoft.com/office/drawing/2014/main" id="{ED2A11E9-EDA8-9797-559E-4FB27F2C7D14}"/>
              </a:ext>
            </a:extLst>
          </p:cNvPr>
          <p:cNvGrpSpPr/>
          <p:nvPr/>
        </p:nvGrpSpPr>
        <p:grpSpPr>
          <a:xfrm>
            <a:off x="609208" y="4073279"/>
            <a:ext cx="756538" cy="1770795"/>
            <a:chOff x="1579070" y="1643143"/>
            <a:chExt cx="756538" cy="1770795"/>
          </a:xfrm>
        </p:grpSpPr>
        <p:pic>
          <p:nvPicPr>
            <p:cNvPr id="941" name="圖片 940" descr="一張含有 黑色, 黑暗, 寫生, 輪廓 的圖片&#10;&#10;自動產生的描述">
              <a:extLst>
                <a:ext uri="{FF2B5EF4-FFF2-40B4-BE49-F238E27FC236}">
                  <a16:creationId xmlns:a16="http://schemas.microsoft.com/office/drawing/2014/main" id="{00877E32-C163-6402-3DF5-77B63E845B19}"/>
                </a:ext>
              </a:extLst>
            </p:cNvPr>
            <p:cNvPicPr>
              <a:picLocks noChangeAspect="1"/>
            </p:cNvPicPr>
            <p:nvPr/>
          </p:nvPicPr>
          <p:blipFill rotWithShape="1">
            <a:blip r:embed="rId10">
              <a:extLst>
                <a:ext uri="{28A0092B-C50C-407E-A947-70E740481C1C}">
                  <a14:useLocalDpi xmlns:a14="http://schemas.microsoft.com/office/drawing/2010/main" val="0"/>
                </a:ext>
              </a:extLst>
            </a:blip>
            <a:srcRect l="30392" r="21191"/>
            <a:stretch/>
          </p:blipFill>
          <p:spPr>
            <a:xfrm>
              <a:off x="1579070" y="1851396"/>
              <a:ext cx="756538" cy="1562542"/>
            </a:xfrm>
            <a:prstGeom prst="rect">
              <a:avLst/>
            </a:prstGeom>
          </p:spPr>
        </p:pic>
        <p:sp>
          <p:nvSpPr>
            <p:cNvPr id="965" name="語音泡泡: 橢圓形 964">
              <a:extLst>
                <a:ext uri="{FF2B5EF4-FFF2-40B4-BE49-F238E27FC236}">
                  <a16:creationId xmlns:a16="http://schemas.microsoft.com/office/drawing/2014/main" id="{0ABA5749-DB9D-B867-4823-8AFCCE1DFE86}"/>
                </a:ext>
              </a:extLst>
            </p:cNvPr>
            <p:cNvSpPr/>
            <p:nvPr/>
          </p:nvSpPr>
          <p:spPr>
            <a:xfrm>
              <a:off x="1950049" y="1643143"/>
              <a:ext cx="352425" cy="288044"/>
            </a:xfrm>
            <a:prstGeom prst="wedgeEllipseCallout">
              <a:avLst>
                <a:gd name="adj1" fmla="val -32995"/>
                <a:gd name="adj2" fmla="val 64154"/>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72" name="群組 971">
            <a:extLst>
              <a:ext uri="{FF2B5EF4-FFF2-40B4-BE49-F238E27FC236}">
                <a16:creationId xmlns:a16="http://schemas.microsoft.com/office/drawing/2014/main" id="{6E56F9AE-B162-9875-4E79-2F7BD0044843}"/>
              </a:ext>
            </a:extLst>
          </p:cNvPr>
          <p:cNvGrpSpPr/>
          <p:nvPr/>
        </p:nvGrpSpPr>
        <p:grpSpPr>
          <a:xfrm>
            <a:off x="198182" y="1974209"/>
            <a:ext cx="862279" cy="1610762"/>
            <a:chOff x="3417113" y="3829600"/>
            <a:chExt cx="862279" cy="1610762"/>
          </a:xfrm>
        </p:grpSpPr>
        <p:pic>
          <p:nvPicPr>
            <p:cNvPr id="939" name="圖片 938" descr="一張含有 黑色, 黑暗, 螢幕擷取畫面, 黑與白 的圖片&#10;&#10;自動產生的描述">
              <a:extLst>
                <a:ext uri="{FF2B5EF4-FFF2-40B4-BE49-F238E27FC236}">
                  <a16:creationId xmlns:a16="http://schemas.microsoft.com/office/drawing/2014/main" id="{BB038D8C-3703-9753-2507-AC7420D6C135}"/>
                </a:ext>
              </a:extLst>
            </p:cNvPr>
            <p:cNvPicPr>
              <a:picLocks noChangeAspect="1"/>
            </p:cNvPicPr>
            <p:nvPr/>
          </p:nvPicPr>
          <p:blipFill rotWithShape="1">
            <a:blip r:embed="rId11">
              <a:extLst>
                <a:ext uri="{28A0092B-C50C-407E-A947-70E740481C1C}">
                  <a14:useLocalDpi xmlns:a14="http://schemas.microsoft.com/office/drawing/2010/main" val="0"/>
                </a:ext>
              </a:extLst>
            </a:blip>
            <a:srcRect l="27866" r="25862"/>
            <a:stretch/>
          </p:blipFill>
          <p:spPr>
            <a:xfrm>
              <a:off x="3556383" y="3877820"/>
              <a:ext cx="723009" cy="1562542"/>
            </a:xfrm>
            <a:prstGeom prst="rect">
              <a:avLst/>
            </a:prstGeom>
          </p:spPr>
        </p:pic>
        <p:sp>
          <p:nvSpPr>
            <p:cNvPr id="967" name="語音泡泡: 橢圓形 966">
              <a:extLst>
                <a:ext uri="{FF2B5EF4-FFF2-40B4-BE49-F238E27FC236}">
                  <a16:creationId xmlns:a16="http://schemas.microsoft.com/office/drawing/2014/main" id="{533188FB-0D35-3FA4-2070-959C532D63F6}"/>
                </a:ext>
              </a:extLst>
            </p:cNvPr>
            <p:cNvSpPr/>
            <p:nvPr/>
          </p:nvSpPr>
          <p:spPr>
            <a:xfrm>
              <a:off x="3417113" y="3829600"/>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71" name="群組 970">
            <a:extLst>
              <a:ext uri="{FF2B5EF4-FFF2-40B4-BE49-F238E27FC236}">
                <a16:creationId xmlns:a16="http://schemas.microsoft.com/office/drawing/2014/main" id="{B64D0C1F-9740-38BD-5791-039EA0A58E49}"/>
              </a:ext>
            </a:extLst>
          </p:cNvPr>
          <p:cNvGrpSpPr/>
          <p:nvPr/>
        </p:nvGrpSpPr>
        <p:grpSpPr>
          <a:xfrm>
            <a:off x="1445184" y="1608074"/>
            <a:ext cx="858988" cy="1561967"/>
            <a:chOff x="4574026" y="4111274"/>
            <a:chExt cx="858988" cy="1561967"/>
          </a:xfrm>
        </p:grpSpPr>
        <p:pic>
          <p:nvPicPr>
            <p:cNvPr id="947" name="圖片 946" descr="一張含有 黑色, 黑暗 的圖片&#10;&#10;自動產生的描述">
              <a:extLst>
                <a:ext uri="{FF2B5EF4-FFF2-40B4-BE49-F238E27FC236}">
                  <a16:creationId xmlns:a16="http://schemas.microsoft.com/office/drawing/2014/main" id="{33C74864-2170-4338-4E15-6D71EE903FA1}"/>
                </a:ext>
              </a:extLst>
            </p:cNvPr>
            <p:cNvPicPr>
              <a:picLocks noChangeAspect="1"/>
            </p:cNvPicPr>
            <p:nvPr/>
          </p:nvPicPr>
          <p:blipFill rotWithShape="1">
            <a:blip r:embed="rId12">
              <a:extLst>
                <a:ext uri="{28A0092B-C50C-407E-A947-70E740481C1C}">
                  <a14:useLocalDpi xmlns:a14="http://schemas.microsoft.com/office/drawing/2010/main" val="0"/>
                </a:ext>
              </a:extLst>
            </a:blip>
            <a:srcRect l="21717" r="27577"/>
            <a:stretch/>
          </p:blipFill>
          <p:spPr>
            <a:xfrm>
              <a:off x="4644231" y="4117644"/>
              <a:ext cx="788783" cy="1555597"/>
            </a:xfrm>
            <a:prstGeom prst="rect">
              <a:avLst/>
            </a:prstGeom>
          </p:spPr>
        </p:pic>
        <p:sp>
          <p:nvSpPr>
            <p:cNvPr id="968" name="語音泡泡: 橢圓形 967">
              <a:extLst>
                <a:ext uri="{FF2B5EF4-FFF2-40B4-BE49-F238E27FC236}">
                  <a16:creationId xmlns:a16="http://schemas.microsoft.com/office/drawing/2014/main" id="{F713F223-6141-CF49-C9E1-5116B83C5626}"/>
                </a:ext>
              </a:extLst>
            </p:cNvPr>
            <p:cNvSpPr/>
            <p:nvPr/>
          </p:nvSpPr>
          <p:spPr>
            <a:xfrm>
              <a:off x="4574026" y="4111274"/>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64" name="群組 963">
            <a:extLst>
              <a:ext uri="{FF2B5EF4-FFF2-40B4-BE49-F238E27FC236}">
                <a16:creationId xmlns:a16="http://schemas.microsoft.com/office/drawing/2014/main" id="{14788CFA-14C2-B6F7-AE3C-698F34924F9D}"/>
              </a:ext>
            </a:extLst>
          </p:cNvPr>
          <p:cNvGrpSpPr/>
          <p:nvPr/>
        </p:nvGrpSpPr>
        <p:grpSpPr>
          <a:xfrm>
            <a:off x="629211" y="2461632"/>
            <a:ext cx="1889218" cy="1738214"/>
            <a:chOff x="702363" y="2306920"/>
            <a:chExt cx="1889218" cy="1738214"/>
          </a:xfrm>
        </p:grpSpPr>
        <p:pic>
          <p:nvPicPr>
            <p:cNvPr id="2" name="圖片 1">
              <a:extLst>
                <a:ext uri="{FF2B5EF4-FFF2-40B4-BE49-F238E27FC236}">
                  <a16:creationId xmlns:a16="http://schemas.microsoft.com/office/drawing/2014/main" id="{46453E24-80A5-F8A2-5875-EC046C9F4AFA}"/>
                </a:ext>
              </a:extLst>
            </p:cNvPr>
            <p:cNvPicPr>
              <a:picLocks noChangeAspect="1"/>
            </p:cNvPicPr>
            <p:nvPr/>
          </p:nvPicPr>
          <p:blipFill rotWithShape="1">
            <a:blip r:embed="rId13">
              <a:extLst>
                <a:ext uri="{28A0092B-C50C-407E-A947-70E740481C1C}">
                  <a14:useLocalDpi xmlns:a14="http://schemas.microsoft.com/office/drawing/2010/main" val="0"/>
                </a:ext>
              </a:extLst>
            </a:blip>
            <a:srcRect l="6453" t="8965" r="4648" b="8543"/>
            <a:stretch/>
          </p:blipFill>
          <p:spPr>
            <a:xfrm>
              <a:off x="718357" y="2306920"/>
              <a:ext cx="1873224" cy="1738214"/>
            </a:xfrm>
            <a:prstGeom prst="rect">
              <a:avLst/>
            </a:prstGeom>
          </p:spPr>
        </p:pic>
        <p:sp>
          <p:nvSpPr>
            <p:cNvPr id="963" name="矩形 962">
              <a:extLst>
                <a:ext uri="{FF2B5EF4-FFF2-40B4-BE49-F238E27FC236}">
                  <a16:creationId xmlns:a16="http://schemas.microsoft.com/office/drawing/2014/main" id="{6978203E-04B8-DBC4-6501-5558104D67CB}"/>
                </a:ext>
              </a:extLst>
            </p:cNvPr>
            <p:cNvSpPr/>
            <p:nvPr/>
          </p:nvSpPr>
          <p:spPr>
            <a:xfrm>
              <a:off x="702363" y="3194689"/>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bg1"/>
                  </a:solidFill>
                  <a:latin typeface="+mj-ea"/>
                  <a:ea typeface="+mj-ea"/>
                </a:rPr>
                <a:t>フライス</a:t>
              </a:r>
              <a:endParaRPr lang="zh-TW" altLang="en-US" sz="2000" b="1">
                <a:solidFill>
                  <a:schemeClr val="bg1"/>
                </a:solidFill>
                <a:latin typeface="+mj-ea"/>
                <a:ea typeface="+mj-ea"/>
              </a:endParaRPr>
            </a:p>
          </p:txBody>
        </p:sp>
      </p:grpSp>
      <p:grpSp>
        <p:nvGrpSpPr>
          <p:cNvPr id="970" name="群組 969">
            <a:extLst>
              <a:ext uri="{FF2B5EF4-FFF2-40B4-BE49-F238E27FC236}">
                <a16:creationId xmlns:a16="http://schemas.microsoft.com/office/drawing/2014/main" id="{49CCD69B-AF0E-7C63-30F5-D31E19AFA425}"/>
              </a:ext>
            </a:extLst>
          </p:cNvPr>
          <p:cNvGrpSpPr/>
          <p:nvPr/>
        </p:nvGrpSpPr>
        <p:grpSpPr>
          <a:xfrm>
            <a:off x="1356585" y="3685584"/>
            <a:ext cx="903548" cy="1746575"/>
            <a:chOff x="5686934" y="3540913"/>
            <a:chExt cx="903548" cy="1746575"/>
          </a:xfrm>
        </p:grpSpPr>
        <p:pic>
          <p:nvPicPr>
            <p:cNvPr id="961" name="圖片 960" descr="一張含有 黑色, 黑暗, 黑與白 的圖片&#10;&#10;自動產生的描述">
              <a:extLst>
                <a:ext uri="{FF2B5EF4-FFF2-40B4-BE49-F238E27FC236}">
                  <a16:creationId xmlns:a16="http://schemas.microsoft.com/office/drawing/2014/main" id="{3820375D-E26A-4952-5036-219D9C53F390}"/>
                </a:ext>
              </a:extLst>
            </p:cNvPr>
            <p:cNvPicPr>
              <a:picLocks noChangeAspect="1"/>
            </p:cNvPicPr>
            <p:nvPr/>
          </p:nvPicPr>
          <p:blipFill rotWithShape="1">
            <a:blip r:embed="rId14">
              <a:extLst>
                <a:ext uri="{28A0092B-C50C-407E-A947-70E740481C1C}">
                  <a14:useLocalDpi xmlns:a14="http://schemas.microsoft.com/office/drawing/2010/main" val="0"/>
                </a:ext>
              </a:extLst>
            </a:blip>
            <a:srcRect l="20212" r="21963"/>
            <a:stretch/>
          </p:blipFill>
          <p:spPr>
            <a:xfrm>
              <a:off x="5686934" y="3724946"/>
              <a:ext cx="903548" cy="1562542"/>
            </a:xfrm>
            <a:prstGeom prst="rect">
              <a:avLst/>
            </a:prstGeom>
          </p:spPr>
        </p:pic>
        <p:sp>
          <p:nvSpPr>
            <p:cNvPr id="969" name="語音泡泡: 橢圓形 968">
              <a:extLst>
                <a:ext uri="{FF2B5EF4-FFF2-40B4-BE49-F238E27FC236}">
                  <a16:creationId xmlns:a16="http://schemas.microsoft.com/office/drawing/2014/main" id="{CA93E779-5EAA-1975-22CD-8A940F609313}"/>
                </a:ext>
              </a:extLst>
            </p:cNvPr>
            <p:cNvSpPr/>
            <p:nvPr/>
          </p:nvSpPr>
          <p:spPr>
            <a:xfrm>
              <a:off x="5860978" y="3540913"/>
              <a:ext cx="352425" cy="288044"/>
            </a:xfrm>
            <a:prstGeom prst="wedgeEllipseCallout">
              <a:avLst>
                <a:gd name="adj1" fmla="val 55654"/>
                <a:gd name="adj2" fmla="val 800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pic>
        <p:nvPicPr>
          <p:cNvPr id="978" name="圖片 977" descr="一張含有 卡通, 服裝 的圖片&#10;&#10;自動產生的描述">
            <a:extLst>
              <a:ext uri="{FF2B5EF4-FFF2-40B4-BE49-F238E27FC236}">
                <a16:creationId xmlns:a16="http://schemas.microsoft.com/office/drawing/2014/main" id="{E755527B-F2AC-D142-98C6-E8E40032A2CD}"/>
              </a:ext>
            </a:extLst>
          </p:cNvPr>
          <p:cNvPicPr>
            <a:picLocks noChangeAspect="1"/>
          </p:cNvPicPr>
          <p:nvPr/>
        </p:nvPicPr>
        <p:blipFill rotWithShape="1">
          <a:blip r:embed="rId15">
            <a:extLst>
              <a:ext uri="{28A0092B-C50C-407E-A947-70E740481C1C}">
                <a14:useLocalDpi xmlns:a14="http://schemas.microsoft.com/office/drawing/2010/main" val="0"/>
              </a:ext>
            </a:extLst>
          </a:blip>
          <a:srcRect l="13241" t="11865" r="14576" b="18155"/>
          <a:stretch/>
        </p:blipFill>
        <p:spPr>
          <a:xfrm>
            <a:off x="5315467" y="4073279"/>
            <a:ext cx="1374148" cy="941382"/>
          </a:xfrm>
          <a:prstGeom prst="rect">
            <a:avLst/>
          </a:prstGeom>
        </p:spPr>
      </p:pic>
      <p:grpSp>
        <p:nvGrpSpPr>
          <p:cNvPr id="981" name="群組 980">
            <a:extLst>
              <a:ext uri="{FF2B5EF4-FFF2-40B4-BE49-F238E27FC236}">
                <a16:creationId xmlns:a16="http://schemas.microsoft.com/office/drawing/2014/main" id="{A68C21D6-F476-6C21-3D23-9FA66B4EC324}"/>
              </a:ext>
            </a:extLst>
          </p:cNvPr>
          <p:cNvGrpSpPr/>
          <p:nvPr/>
        </p:nvGrpSpPr>
        <p:grpSpPr>
          <a:xfrm>
            <a:off x="2258308" y="4199846"/>
            <a:ext cx="2547131" cy="1071563"/>
            <a:chOff x="3307801" y="2185263"/>
            <a:chExt cx="2547131" cy="1071563"/>
          </a:xfrm>
        </p:grpSpPr>
        <p:sp>
          <p:nvSpPr>
            <p:cNvPr id="982" name="Line 20">
              <a:extLst>
                <a:ext uri="{FF2B5EF4-FFF2-40B4-BE49-F238E27FC236}">
                  <a16:creationId xmlns:a16="http://schemas.microsoft.com/office/drawing/2014/main" id="{6EECED04-5253-F032-E25C-1B7E250223BE}"/>
                </a:ext>
              </a:extLst>
            </p:cNvPr>
            <p:cNvSpPr>
              <a:spLocks noChangeShapeType="1"/>
            </p:cNvSpPr>
            <p:nvPr/>
          </p:nvSpPr>
          <p:spPr bwMode="auto">
            <a:xfrm>
              <a:off x="3353665" y="2827716"/>
              <a:ext cx="2040892"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83" name="Freeform 1001">
              <a:extLst>
                <a:ext uri="{FF2B5EF4-FFF2-40B4-BE49-F238E27FC236}">
                  <a16:creationId xmlns:a16="http://schemas.microsoft.com/office/drawing/2014/main" id="{3E10F0E3-7D40-2760-3BE7-05CE4E927DA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4" name="Freeform 1002">
              <a:extLst>
                <a:ext uri="{FF2B5EF4-FFF2-40B4-BE49-F238E27FC236}">
                  <a16:creationId xmlns:a16="http://schemas.microsoft.com/office/drawing/2014/main" id="{69D54D11-801E-08E5-71C3-0B3D2539A06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5" name="Freeform 1003">
              <a:extLst>
                <a:ext uri="{FF2B5EF4-FFF2-40B4-BE49-F238E27FC236}">
                  <a16:creationId xmlns:a16="http://schemas.microsoft.com/office/drawing/2014/main" id="{CFC2EA03-E99B-6648-8C04-E93EB86F668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6" name="矩形 985">
              <a:extLst>
                <a:ext uri="{FF2B5EF4-FFF2-40B4-BE49-F238E27FC236}">
                  <a16:creationId xmlns:a16="http://schemas.microsoft.com/office/drawing/2014/main" id="{F7C4279E-F999-E655-84FC-035F9C3B6050}"/>
                </a:ext>
              </a:extLst>
            </p:cNvPr>
            <p:cNvSpPr/>
            <p:nvPr/>
          </p:nvSpPr>
          <p:spPr>
            <a:xfrm>
              <a:off x="3307801" y="2476929"/>
              <a:ext cx="1980029"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機械技術課</a:t>
              </a:r>
              <a:endParaRPr lang="en-US" altLang="zh-TW" sz="2000" b="1">
                <a:solidFill>
                  <a:schemeClr val="tx1"/>
                </a:solidFill>
                <a:latin typeface="+mj-ea"/>
                <a:ea typeface="+mj-ea"/>
              </a:endParaRPr>
            </a:p>
            <a:p>
              <a:r>
                <a:rPr lang="ja-JP" altLang="en-US" sz="2000" b="1">
                  <a:solidFill>
                    <a:schemeClr val="tx1"/>
                  </a:solidFill>
                  <a:latin typeface="+mj-ea"/>
                  <a:ea typeface="+mj-ea"/>
                </a:rPr>
                <a:t>使用頻度が高い</a:t>
              </a:r>
              <a:endParaRPr lang="zh-TW" altLang="en-US" sz="2000" b="1">
                <a:solidFill>
                  <a:schemeClr val="tx1"/>
                </a:solidFill>
                <a:latin typeface="+mj-ea"/>
                <a:ea typeface="+mj-ea"/>
              </a:endParaRPr>
            </a:p>
          </p:txBody>
        </p:sp>
      </p:grpSp>
      <p:sp>
        <p:nvSpPr>
          <p:cNvPr id="987" name="矩形 986">
            <a:extLst>
              <a:ext uri="{FF2B5EF4-FFF2-40B4-BE49-F238E27FC236}">
                <a16:creationId xmlns:a16="http://schemas.microsoft.com/office/drawing/2014/main" id="{E8AA70D2-71EC-B519-09F4-4269CE602433}"/>
              </a:ext>
            </a:extLst>
          </p:cNvPr>
          <p:cNvSpPr/>
          <p:nvPr/>
        </p:nvSpPr>
        <p:spPr>
          <a:xfrm>
            <a:off x="4473034" y="4967814"/>
            <a:ext cx="30572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自分で購入が必要</a:t>
            </a:r>
            <a:endParaRPr lang="zh-TW" altLang="en-US" sz="2800" b="1">
              <a:solidFill>
                <a:schemeClr val="tx1"/>
              </a:solidFill>
              <a:latin typeface="+mj-ea"/>
              <a:ea typeface="+mj-ea"/>
            </a:endParaRPr>
          </a:p>
        </p:txBody>
      </p:sp>
      <p:grpSp>
        <p:nvGrpSpPr>
          <p:cNvPr id="988" name="群組 987">
            <a:extLst>
              <a:ext uri="{FF2B5EF4-FFF2-40B4-BE49-F238E27FC236}">
                <a16:creationId xmlns:a16="http://schemas.microsoft.com/office/drawing/2014/main" id="{2C5B7F8A-7FA4-FC48-1757-F1C56A227D13}"/>
              </a:ext>
            </a:extLst>
          </p:cNvPr>
          <p:cNvGrpSpPr/>
          <p:nvPr/>
        </p:nvGrpSpPr>
        <p:grpSpPr>
          <a:xfrm>
            <a:off x="6680363" y="4199846"/>
            <a:ext cx="2979865" cy="1071563"/>
            <a:chOff x="2875067" y="2185263"/>
            <a:chExt cx="2979865" cy="1071563"/>
          </a:xfrm>
        </p:grpSpPr>
        <p:sp>
          <p:nvSpPr>
            <p:cNvPr id="989" name="Line 20">
              <a:extLst>
                <a:ext uri="{FF2B5EF4-FFF2-40B4-BE49-F238E27FC236}">
                  <a16:creationId xmlns:a16="http://schemas.microsoft.com/office/drawing/2014/main" id="{064A5140-ACAD-CD21-BA05-299CB682FE57}"/>
                </a:ext>
              </a:extLst>
            </p:cNvPr>
            <p:cNvSpPr>
              <a:spLocks noChangeShapeType="1"/>
            </p:cNvSpPr>
            <p:nvPr/>
          </p:nvSpPr>
          <p:spPr bwMode="auto">
            <a:xfrm>
              <a:off x="3055211" y="2827716"/>
              <a:ext cx="2339346"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0" name="Freeform 1001">
              <a:extLst>
                <a:ext uri="{FF2B5EF4-FFF2-40B4-BE49-F238E27FC236}">
                  <a16:creationId xmlns:a16="http://schemas.microsoft.com/office/drawing/2014/main" id="{889C2FB9-D338-F683-2409-DA06C5B895E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1" name="Freeform 1002">
              <a:extLst>
                <a:ext uri="{FF2B5EF4-FFF2-40B4-BE49-F238E27FC236}">
                  <a16:creationId xmlns:a16="http://schemas.microsoft.com/office/drawing/2014/main" id="{85684D66-98B6-9001-BF29-5266F89CEE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 name="Freeform 1003">
              <a:extLst>
                <a:ext uri="{FF2B5EF4-FFF2-40B4-BE49-F238E27FC236}">
                  <a16:creationId xmlns:a16="http://schemas.microsoft.com/office/drawing/2014/main" id="{9B73AFA9-3CCF-6104-4C1D-BF5FF4E0D8E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 name="矩形 99">
              <a:extLst>
                <a:ext uri="{FF2B5EF4-FFF2-40B4-BE49-F238E27FC236}">
                  <a16:creationId xmlns:a16="http://schemas.microsoft.com/office/drawing/2014/main" id="{D6392E3F-80D0-D7E4-2990-A3FC89C6998E}"/>
                </a:ext>
              </a:extLst>
            </p:cNvPr>
            <p:cNvSpPr/>
            <p:nvPr/>
          </p:nvSpPr>
          <p:spPr>
            <a:xfrm>
              <a:off x="2875067" y="2470909"/>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「自力加工」に挑戦</a:t>
              </a:r>
              <a:endParaRPr lang="en-US" altLang="zh-TW" sz="2000" b="1">
                <a:solidFill>
                  <a:schemeClr val="tx1"/>
                </a:solidFill>
                <a:latin typeface="+mj-ea"/>
                <a:ea typeface="+mj-ea"/>
              </a:endParaRPr>
            </a:p>
          </p:txBody>
        </p:sp>
      </p:grpSp>
      <p:pic>
        <p:nvPicPr>
          <p:cNvPr id="101" name="圖片 100">
            <a:extLst>
              <a:ext uri="{FF2B5EF4-FFF2-40B4-BE49-F238E27FC236}">
                <a16:creationId xmlns:a16="http://schemas.microsoft.com/office/drawing/2014/main" id="{3A7B27F2-21AD-E812-A4FC-C17D17CDF1B1}"/>
              </a:ext>
            </a:extLst>
          </p:cNvPr>
          <p:cNvPicPr>
            <a:picLocks noChangeAspect="1"/>
          </p:cNvPicPr>
          <p:nvPr/>
        </p:nvPicPr>
        <p:blipFill rotWithShape="1">
          <a:blip r:embed="rId16"/>
          <a:srcRect l="11275" t="10429" r="10331" b="10312"/>
          <a:stretch/>
        </p:blipFill>
        <p:spPr>
          <a:xfrm>
            <a:off x="9717651" y="3736736"/>
            <a:ext cx="2011665" cy="2031248"/>
          </a:xfrm>
          <a:prstGeom prst="rect">
            <a:avLst/>
          </a:prstGeom>
        </p:spPr>
      </p:pic>
    </p:spTree>
    <p:extLst>
      <p:ext uri="{BB962C8B-B14F-4D97-AF65-F5344CB8AC3E}">
        <p14:creationId xmlns:p14="http://schemas.microsoft.com/office/powerpoint/2010/main" val="9678959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14:presetBounceEnd="88000">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14:bounceEnd="88000">
                                          <p:cBhvr additive="base">
                                            <p:cTn id="101" dur="250" fill="hold"/>
                                            <p:tgtEl>
                                              <p:spTgt spid="101"/>
                                            </p:tgtEl>
                                            <p:attrNameLst>
                                              <p:attrName>ppt_x</p:attrName>
                                            </p:attrNameLst>
                                          </p:cBhvr>
                                          <p:tavLst>
                                            <p:tav tm="0">
                                              <p:val>
                                                <p:strVal val="0-#ppt_w/2"/>
                                              </p:val>
                                            </p:tav>
                                            <p:tav tm="100000">
                                              <p:val>
                                                <p:strVal val="#ppt_x"/>
                                              </p:val>
                                            </p:tav>
                                          </p:tavLst>
                                        </p:anim>
                                        <p:anim calcmode="lin" valueType="num" p14:bounceEnd="88000">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par>
                              <p:cTn id="103" fill="hold">
                                <p:stCondLst>
                                  <p:cond delay="2900"/>
                                </p:stCondLst>
                                <p:childTnLst>
                                  <p:par>
                                    <p:cTn id="104" presetID="10" presetClass="entr" presetSubtype="0" fill="hold" grpId="0" nodeType="after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fade">
                                          <p:cBhvr>
                                            <p:cTn id="10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cBhvr additive="base">
                                            <p:cTn id="101" dur="250" fill="hold"/>
                                            <p:tgtEl>
                                              <p:spTgt spid="101"/>
                                            </p:tgtEl>
                                            <p:attrNameLst>
                                              <p:attrName>ppt_x</p:attrName>
                                            </p:attrNameLst>
                                          </p:cBhvr>
                                          <p:tavLst>
                                            <p:tav tm="0">
                                              <p:val>
                                                <p:strVal val="0-#ppt_w/2"/>
                                              </p:val>
                                            </p:tav>
                                            <p:tav tm="100000">
                                              <p:val>
                                                <p:strVal val="#ppt_x"/>
                                              </p:val>
                                            </p:tav>
                                          </p:tavLst>
                                        </p:anim>
                                        <p:anim calcmode="lin" valueType="num">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par>
                              <p:cTn id="103" fill="hold">
                                <p:stCondLst>
                                  <p:cond delay="2900"/>
                                </p:stCondLst>
                                <p:childTnLst>
                                  <p:par>
                                    <p:cTn id="104" presetID="10" presetClass="entr" presetSubtype="0" fill="hold" grpId="0" nodeType="after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fade">
                                          <p:cBhvr>
                                            <p:cTn id="10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46660" y="88612"/>
            <a:ext cx="46987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0B050"/>
                </a:solidFill>
                <a:latin typeface="+mj-ea"/>
                <a:ea typeface="+mj-ea"/>
              </a:rPr>
              <a:t>直面する挑戦：自力加工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67406" y="6190382"/>
            <a:ext cx="305724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現地化の成果</a:t>
            </a:r>
            <a:r>
              <a:rPr lang="zh-TW" altLang="en-US" sz="3200" b="1">
                <a:solidFill>
                  <a:schemeClr val="bg1"/>
                </a:solidFill>
                <a:latin typeface="+mj-ea"/>
                <a:ea typeface="+mj-ea"/>
              </a:rPr>
              <a:t>！</a:t>
            </a:r>
          </a:p>
        </p:txBody>
      </p:sp>
      <p:sp>
        <p:nvSpPr>
          <p:cNvPr id="11" name="Freeform 11">
            <a:extLst>
              <a:ext uri="{FF2B5EF4-FFF2-40B4-BE49-F238E27FC236}">
                <a16:creationId xmlns:a16="http://schemas.microsoft.com/office/drawing/2014/main" id="{0765C52E-6774-E3B8-9A26-60F485686E13}"/>
              </a:ext>
            </a:extLst>
          </p:cNvPr>
          <p:cNvSpPr>
            <a:spLocks/>
          </p:cNvSpPr>
          <p:nvPr/>
        </p:nvSpPr>
        <p:spPr bwMode="auto">
          <a:xfrm>
            <a:off x="540035" y="1036588"/>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907" name="圖片 906" descr="一張含有 卡通, 服裝 的圖片&#10;&#10;自動產生的描述">
            <a:extLst>
              <a:ext uri="{FF2B5EF4-FFF2-40B4-BE49-F238E27FC236}">
                <a16:creationId xmlns:a16="http://schemas.microsoft.com/office/drawing/2014/main" id="{B45F3FAA-07F6-5D75-9972-4A83B1FBD1F7}"/>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2673124" y="1409636"/>
            <a:ext cx="1374148" cy="941382"/>
          </a:xfrm>
          <a:prstGeom prst="rect">
            <a:avLst/>
          </a:prstGeom>
        </p:spPr>
      </p:pic>
      <p:pic>
        <p:nvPicPr>
          <p:cNvPr id="908" name="圖片 907">
            <a:extLst>
              <a:ext uri="{FF2B5EF4-FFF2-40B4-BE49-F238E27FC236}">
                <a16:creationId xmlns:a16="http://schemas.microsoft.com/office/drawing/2014/main" id="{5ABC88B0-50F1-2CF2-95DB-3B32C65629DA}"/>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5707898" y="1480454"/>
            <a:ext cx="1368389" cy="880551"/>
          </a:xfrm>
          <a:prstGeom prst="rect">
            <a:avLst/>
          </a:prstGeom>
        </p:spPr>
      </p:pic>
      <p:pic>
        <p:nvPicPr>
          <p:cNvPr id="916" name="圖片 915">
            <a:extLst>
              <a:ext uri="{FF2B5EF4-FFF2-40B4-BE49-F238E27FC236}">
                <a16:creationId xmlns:a16="http://schemas.microsoft.com/office/drawing/2014/main" id="{17E0105A-437C-0FF2-8305-80EC0CECE517}"/>
              </a:ext>
            </a:extLst>
          </p:cNvPr>
          <p:cNvPicPr>
            <a:picLocks noChangeAspect="1"/>
          </p:cNvPicPr>
          <p:nvPr/>
        </p:nvPicPr>
        <p:blipFill>
          <a:blip r:embed="rId5"/>
          <a:stretch>
            <a:fillRect/>
          </a:stretch>
        </p:blipFill>
        <p:spPr>
          <a:xfrm>
            <a:off x="726235" y="1321726"/>
            <a:ext cx="1368388" cy="1198009"/>
          </a:xfrm>
          <a:prstGeom prst="rect">
            <a:avLst/>
          </a:prstGeom>
        </p:spPr>
      </p:pic>
      <p:sp>
        <p:nvSpPr>
          <p:cNvPr id="924" name="圖形 188" descr="向右插入號 外框">
            <a:extLst>
              <a:ext uri="{FF2B5EF4-FFF2-40B4-BE49-F238E27FC236}">
                <a16:creationId xmlns:a16="http://schemas.microsoft.com/office/drawing/2014/main" id="{96D90A98-2ED4-291E-0031-7ED404D5BC5C}"/>
              </a:ext>
            </a:extLst>
          </p:cNvPr>
          <p:cNvSpPr/>
          <p:nvPr/>
        </p:nvSpPr>
        <p:spPr>
          <a:xfrm>
            <a:off x="2694518"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5" name="圖形 188" descr="向右插入號 外框">
            <a:extLst>
              <a:ext uri="{FF2B5EF4-FFF2-40B4-BE49-F238E27FC236}">
                <a16:creationId xmlns:a16="http://schemas.microsoft.com/office/drawing/2014/main" id="{F64344D9-08DD-8736-1912-7E9DF8B47B51}"/>
              </a:ext>
            </a:extLst>
          </p:cNvPr>
          <p:cNvSpPr/>
          <p:nvPr/>
        </p:nvSpPr>
        <p:spPr>
          <a:xfrm>
            <a:off x="2625568"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6" name="矩形 925">
            <a:extLst>
              <a:ext uri="{FF2B5EF4-FFF2-40B4-BE49-F238E27FC236}">
                <a16:creationId xmlns:a16="http://schemas.microsoft.com/office/drawing/2014/main" id="{CAF9A743-F7A5-7274-7980-DB7E559D62C4}"/>
              </a:ext>
            </a:extLst>
          </p:cNvPr>
          <p:cNvSpPr/>
          <p:nvPr/>
        </p:nvSpPr>
        <p:spPr>
          <a:xfrm>
            <a:off x="2742130" y="2654812"/>
            <a:ext cx="28761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フライス </a:t>
            </a:r>
            <a:r>
              <a:rPr lang="en-US" altLang="ja-JP" b="1">
                <a:solidFill>
                  <a:srgbClr val="0563C1"/>
                </a:solidFill>
                <a:latin typeface="+mj-ea"/>
                <a:ea typeface="+mj-ea"/>
              </a:rPr>
              <a:t>+ </a:t>
            </a:r>
            <a:r>
              <a:rPr lang="ja-JP" altLang="en-US" b="1">
                <a:solidFill>
                  <a:srgbClr val="0563C1"/>
                </a:solidFill>
                <a:latin typeface="+mj-ea"/>
                <a:ea typeface="+mj-ea"/>
              </a:rPr>
              <a:t>テーブルソー</a:t>
            </a:r>
            <a:endParaRPr lang="zh-TW" altLang="en-US" b="1">
              <a:solidFill>
                <a:srgbClr val="0563C1"/>
              </a:solidFill>
              <a:latin typeface="+mj-ea"/>
              <a:ea typeface="+mj-ea"/>
            </a:endParaRPr>
          </a:p>
        </p:txBody>
      </p:sp>
      <p:sp>
        <p:nvSpPr>
          <p:cNvPr id="927" name="圖形 188" descr="向右插入號 外框">
            <a:extLst>
              <a:ext uri="{FF2B5EF4-FFF2-40B4-BE49-F238E27FC236}">
                <a16:creationId xmlns:a16="http://schemas.microsoft.com/office/drawing/2014/main" id="{D274818E-52B0-53F0-4AD9-4DDFBFAF91B7}"/>
              </a:ext>
            </a:extLst>
          </p:cNvPr>
          <p:cNvSpPr/>
          <p:nvPr/>
        </p:nvSpPr>
        <p:spPr>
          <a:xfrm>
            <a:off x="717327"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 name="圖形 188" descr="向右插入號 外框">
            <a:extLst>
              <a:ext uri="{FF2B5EF4-FFF2-40B4-BE49-F238E27FC236}">
                <a16:creationId xmlns:a16="http://schemas.microsoft.com/office/drawing/2014/main" id="{5684B3E8-275D-04F1-6586-9F02DE1AC541}"/>
              </a:ext>
            </a:extLst>
          </p:cNvPr>
          <p:cNvSpPr/>
          <p:nvPr/>
        </p:nvSpPr>
        <p:spPr>
          <a:xfrm>
            <a:off x="648377"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3" name="矩形 32">
            <a:extLst>
              <a:ext uri="{FF2B5EF4-FFF2-40B4-BE49-F238E27FC236}">
                <a16:creationId xmlns:a16="http://schemas.microsoft.com/office/drawing/2014/main" id="{857CC1AC-965F-398C-546E-BF12A2EDF0FB}"/>
              </a:ext>
            </a:extLst>
          </p:cNvPr>
          <p:cNvSpPr/>
          <p:nvPr/>
        </p:nvSpPr>
        <p:spPr>
          <a:xfrm>
            <a:off x="764939" y="2654812"/>
            <a:ext cx="156966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資金を投じる</a:t>
            </a:r>
            <a:endParaRPr lang="zh-TW" altLang="en-US" b="1">
              <a:solidFill>
                <a:srgbClr val="0563C1"/>
              </a:solidFill>
              <a:latin typeface="+mj-ea"/>
              <a:ea typeface="+mj-ea"/>
            </a:endParaRPr>
          </a:p>
        </p:txBody>
      </p:sp>
      <p:sp>
        <p:nvSpPr>
          <p:cNvPr id="42" name="圖形 188" descr="向右插入號 外框">
            <a:extLst>
              <a:ext uri="{FF2B5EF4-FFF2-40B4-BE49-F238E27FC236}">
                <a16:creationId xmlns:a16="http://schemas.microsoft.com/office/drawing/2014/main" id="{27EDD640-FE8E-5441-2BE3-E0512A7F6411}"/>
              </a:ext>
            </a:extLst>
          </p:cNvPr>
          <p:cNvSpPr/>
          <p:nvPr/>
        </p:nvSpPr>
        <p:spPr>
          <a:xfrm>
            <a:off x="5700523"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3" name="圖形 188" descr="向右插入號 外框">
            <a:extLst>
              <a:ext uri="{FF2B5EF4-FFF2-40B4-BE49-F238E27FC236}">
                <a16:creationId xmlns:a16="http://schemas.microsoft.com/office/drawing/2014/main" id="{2E49BD92-6CDD-BA76-6485-3CEF7CDAB353}"/>
              </a:ext>
            </a:extLst>
          </p:cNvPr>
          <p:cNvSpPr/>
          <p:nvPr/>
        </p:nvSpPr>
        <p:spPr>
          <a:xfrm>
            <a:off x="5631573"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4" name="矩形 43">
            <a:extLst>
              <a:ext uri="{FF2B5EF4-FFF2-40B4-BE49-F238E27FC236}">
                <a16:creationId xmlns:a16="http://schemas.microsoft.com/office/drawing/2014/main" id="{B209868E-E696-CC0C-5604-70D505508469}"/>
              </a:ext>
            </a:extLst>
          </p:cNvPr>
          <p:cNvSpPr/>
          <p:nvPr/>
        </p:nvSpPr>
        <p:spPr>
          <a:xfrm>
            <a:off x="5748135" y="2654812"/>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今のメンバーで対応</a:t>
            </a:r>
            <a:endParaRPr lang="zh-TW" altLang="en-US" b="1">
              <a:solidFill>
                <a:srgbClr val="0563C1"/>
              </a:solidFill>
              <a:latin typeface="+mj-ea"/>
              <a:ea typeface="+mj-ea"/>
            </a:endParaRPr>
          </a:p>
        </p:txBody>
      </p:sp>
      <p:sp>
        <p:nvSpPr>
          <p:cNvPr id="45" name="Freeform 11">
            <a:extLst>
              <a:ext uri="{FF2B5EF4-FFF2-40B4-BE49-F238E27FC236}">
                <a16:creationId xmlns:a16="http://schemas.microsoft.com/office/drawing/2014/main" id="{117724EB-0271-7191-B585-8C951310DA87}"/>
              </a:ext>
            </a:extLst>
          </p:cNvPr>
          <p:cNvSpPr>
            <a:spLocks/>
          </p:cNvSpPr>
          <p:nvPr/>
        </p:nvSpPr>
        <p:spPr bwMode="auto">
          <a:xfrm>
            <a:off x="2510605" y="104526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6" name="Freeform 11">
            <a:extLst>
              <a:ext uri="{FF2B5EF4-FFF2-40B4-BE49-F238E27FC236}">
                <a16:creationId xmlns:a16="http://schemas.microsoft.com/office/drawing/2014/main" id="{6517E090-3C46-26C9-DEC5-FD6EC0E8BF49}"/>
              </a:ext>
            </a:extLst>
          </p:cNvPr>
          <p:cNvSpPr>
            <a:spLocks/>
          </p:cNvSpPr>
          <p:nvPr/>
        </p:nvSpPr>
        <p:spPr bwMode="auto">
          <a:xfrm>
            <a:off x="5572506" y="104526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7" name="矩形: 圓角 46">
            <a:extLst>
              <a:ext uri="{FF2B5EF4-FFF2-40B4-BE49-F238E27FC236}">
                <a16:creationId xmlns:a16="http://schemas.microsoft.com/office/drawing/2014/main" id="{6BD40FC4-1AA2-1C9B-7F56-45AA69E4529F}"/>
              </a:ext>
            </a:extLst>
          </p:cNvPr>
          <p:cNvSpPr/>
          <p:nvPr/>
        </p:nvSpPr>
        <p:spPr>
          <a:xfrm>
            <a:off x="482600" y="3079766"/>
            <a:ext cx="1835311" cy="2841080"/>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ja-JP" altLang="en-US" sz="1500">
                <a:solidFill>
                  <a:schemeClr val="tx1">
                    <a:lumMod val="65000"/>
                    <a:lumOff val="35000"/>
                  </a:schemeClr>
                </a:solidFill>
                <a:latin typeface="+mj-ea"/>
                <a:ea typeface="+mj-ea"/>
              </a:rPr>
              <a:t>購買システムでフライスを購入し，費用は計約</a:t>
            </a:r>
            <a:r>
              <a:rPr lang="en-US" altLang="ja-JP" sz="1500">
                <a:solidFill>
                  <a:schemeClr val="tx1">
                    <a:lumMod val="65000"/>
                    <a:lumOff val="35000"/>
                  </a:schemeClr>
                </a:solidFill>
                <a:latin typeface="+mj-ea"/>
                <a:ea typeface="+mj-ea"/>
              </a:rPr>
              <a:t>16</a:t>
            </a:r>
            <a:r>
              <a:rPr lang="ja-JP" altLang="en-US" sz="1500">
                <a:solidFill>
                  <a:schemeClr val="tx1">
                    <a:lumMod val="65000"/>
                    <a:lumOff val="35000"/>
                  </a:schemeClr>
                </a:solidFill>
                <a:latin typeface="+mj-ea"/>
                <a:ea typeface="+mj-ea"/>
              </a:rPr>
              <a:t>万</a:t>
            </a:r>
            <a:r>
              <a:rPr lang="en-US" altLang="ja-JP" sz="1500">
                <a:solidFill>
                  <a:schemeClr val="tx1">
                    <a:lumMod val="65000"/>
                    <a:lumOff val="35000"/>
                  </a:schemeClr>
                </a:solidFill>
                <a:latin typeface="+mj-ea"/>
                <a:ea typeface="+mj-ea"/>
              </a:rPr>
              <a:t>NTD</a:t>
            </a:r>
            <a:endParaRPr lang="en-US" altLang="zh-TW" sz="15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500">
                <a:solidFill>
                  <a:schemeClr val="tx1">
                    <a:lumMod val="65000"/>
                    <a:lumOff val="35000"/>
                  </a:schemeClr>
                </a:solidFill>
                <a:latin typeface="+mj-ea"/>
                <a:ea typeface="+mj-ea"/>
              </a:rPr>
              <a:t>斜め</a:t>
            </a:r>
            <a:r>
              <a:rPr lang="en-US" altLang="ja-JP" sz="1500">
                <a:solidFill>
                  <a:schemeClr val="tx1">
                    <a:lumMod val="65000"/>
                    <a:lumOff val="35000"/>
                  </a:schemeClr>
                </a:solidFill>
                <a:latin typeface="+mj-ea"/>
                <a:ea typeface="+mj-ea"/>
              </a:rPr>
              <a:t>C.S.B.</a:t>
            </a:r>
            <a:r>
              <a:rPr lang="ja-JP" altLang="en-US" sz="1500">
                <a:solidFill>
                  <a:schemeClr val="tx1">
                    <a:lumMod val="65000"/>
                    <a:lumOff val="35000"/>
                  </a:schemeClr>
                </a:solidFill>
                <a:latin typeface="+mj-ea"/>
                <a:ea typeface="+mj-ea"/>
              </a:rPr>
              <a:t>の外注品は月毎に約</a:t>
            </a:r>
            <a:r>
              <a:rPr lang="en-US" altLang="ja-JP" sz="1500">
                <a:solidFill>
                  <a:schemeClr val="tx1">
                    <a:lumMod val="65000"/>
                    <a:lumOff val="35000"/>
                  </a:schemeClr>
                </a:solidFill>
                <a:latin typeface="+mj-ea"/>
                <a:ea typeface="+mj-ea"/>
              </a:rPr>
              <a:t>44</a:t>
            </a:r>
            <a:r>
              <a:rPr lang="ja-JP" altLang="en-US" sz="1500">
                <a:solidFill>
                  <a:schemeClr val="tx1">
                    <a:lumMod val="65000"/>
                    <a:lumOff val="35000"/>
                  </a:schemeClr>
                </a:solidFill>
                <a:latin typeface="+mj-ea"/>
                <a:ea typeface="+mj-ea"/>
              </a:rPr>
              <a:t>枚使っているので</a:t>
            </a:r>
            <a:r>
              <a:rPr lang="en-US" altLang="ja-JP" sz="1500">
                <a:solidFill>
                  <a:schemeClr val="tx1">
                    <a:lumMod val="65000"/>
                    <a:lumOff val="35000"/>
                  </a:schemeClr>
                </a:solidFill>
                <a:latin typeface="+mj-ea"/>
                <a:ea typeface="+mj-ea"/>
              </a:rPr>
              <a:t>,</a:t>
            </a:r>
            <a:r>
              <a:rPr lang="ja-JP" altLang="en-US" sz="1500">
                <a:solidFill>
                  <a:schemeClr val="tx1">
                    <a:lumMod val="65000"/>
                    <a:lumOff val="35000"/>
                  </a:schemeClr>
                </a:solidFill>
                <a:latin typeface="+mj-ea"/>
                <a:ea typeface="+mj-ea"/>
              </a:rPr>
              <a:t>計算すると約</a:t>
            </a:r>
            <a:r>
              <a:rPr lang="en-US" altLang="ja-JP" sz="1500">
                <a:solidFill>
                  <a:schemeClr val="tx1">
                    <a:lumMod val="65000"/>
                    <a:lumOff val="35000"/>
                  </a:schemeClr>
                </a:solidFill>
                <a:latin typeface="+mj-ea"/>
                <a:ea typeface="+mj-ea"/>
              </a:rPr>
              <a:t>3.3</a:t>
            </a:r>
            <a:r>
              <a:rPr lang="ja-JP" altLang="en-US" sz="1500">
                <a:solidFill>
                  <a:schemeClr val="tx1">
                    <a:lumMod val="65000"/>
                    <a:lumOff val="35000"/>
                  </a:schemeClr>
                </a:solidFill>
                <a:latin typeface="+mj-ea"/>
                <a:ea typeface="+mj-ea"/>
              </a:rPr>
              <a:t>ヵ月でコストを回収できる。</a:t>
            </a:r>
            <a:endParaRPr lang="zh-TW" altLang="en-US" sz="1500">
              <a:solidFill>
                <a:schemeClr val="tx1">
                  <a:lumMod val="65000"/>
                  <a:lumOff val="35000"/>
                </a:schemeClr>
              </a:solidFill>
              <a:latin typeface="+mj-ea"/>
              <a:ea typeface="+mj-ea"/>
            </a:endParaRPr>
          </a:p>
        </p:txBody>
      </p:sp>
      <p:sp>
        <p:nvSpPr>
          <p:cNvPr id="48" name="矩形: 圓角 47">
            <a:extLst>
              <a:ext uri="{FF2B5EF4-FFF2-40B4-BE49-F238E27FC236}">
                <a16:creationId xmlns:a16="http://schemas.microsoft.com/office/drawing/2014/main" id="{C610914D-70C2-24F3-CF23-4E84AF403C4A}"/>
              </a:ext>
            </a:extLst>
          </p:cNvPr>
          <p:cNvSpPr/>
          <p:nvPr/>
        </p:nvSpPr>
        <p:spPr>
          <a:xfrm>
            <a:off x="2510603" y="3079765"/>
            <a:ext cx="4701077" cy="2841075"/>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フライスは斜め</a:t>
            </a:r>
            <a:r>
              <a:rPr lang="en-US" altLang="ja-JP" sz="1600">
                <a:solidFill>
                  <a:schemeClr val="tx1">
                    <a:lumMod val="65000"/>
                    <a:lumOff val="35000"/>
                  </a:schemeClr>
                </a:solidFill>
                <a:latin typeface="+mj-ea"/>
                <a:ea typeface="+mj-ea"/>
              </a:rPr>
              <a:t>C.S.B.</a:t>
            </a:r>
            <a:r>
              <a:rPr lang="ja-JP" altLang="en-US" sz="1600">
                <a:solidFill>
                  <a:schemeClr val="tx1">
                    <a:lumMod val="65000"/>
                    <a:lumOff val="35000"/>
                  </a:schemeClr>
                </a:solidFill>
                <a:latin typeface="+mj-ea"/>
                <a:ea typeface="+mj-ea"/>
              </a:rPr>
              <a:t>の研磨に使える。</a:t>
            </a:r>
            <a:endParaRPr lang="en-US" altLang="zh-TW" sz="16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テーブルソーで通常</a:t>
            </a:r>
            <a:r>
              <a:rPr lang="en-US" altLang="ja-JP" sz="1600">
                <a:solidFill>
                  <a:schemeClr val="tx1">
                    <a:lumMod val="65000"/>
                    <a:lumOff val="35000"/>
                  </a:schemeClr>
                </a:solidFill>
                <a:latin typeface="+mj-ea"/>
                <a:ea typeface="+mj-ea"/>
              </a:rPr>
              <a:t>C.S.B.</a:t>
            </a:r>
            <a:r>
              <a:rPr lang="ja-JP" altLang="en-US" sz="1600">
                <a:solidFill>
                  <a:schemeClr val="tx1">
                    <a:lumMod val="65000"/>
                    <a:lumOff val="35000"/>
                  </a:schemeClr>
                </a:solidFill>
                <a:latin typeface="+mj-ea"/>
                <a:ea typeface="+mj-ea"/>
              </a:rPr>
              <a:t>の中古品を斜めに切り，フライスで尖った角を加工し，自力加工ができた。</a:t>
            </a:r>
            <a:r>
              <a:rPr lang="en-US" altLang="ja-JP" sz="1600">
                <a:solidFill>
                  <a:schemeClr val="tx1">
                    <a:lumMod val="65000"/>
                    <a:lumOff val="35000"/>
                  </a:schemeClr>
                </a:solidFill>
                <a:latin typeface="+mj-ea"/>
                <a:ea typeface="+mj-ea"/>
              </a:rPr>
              <a:t>(</a:t>
            </a:r>
            <a:r>
              <a:rPr lang="ja-JP" altLang="en-US" sz="1600">
                <a:solidFill>
                  <a:schemeClr val="tx1">
                    <a:lumMod val="65000"/>
                    <a:lumOff val="35000"/>
                  </a:schemeClr>
                </a:solidFill>
                <a:latin typeface="+mj-ea"/>
                <a:ea typeface="+mj-ea"/>
              </a:rPr>
              <a:t>下絵一、二</a:t>
            </a:r>
            <a:r>
              <a:rPr lang="en-US" altLang="ja-JP" sz="1600">
                <a:solidFill>
                  <a:schemeClr val="tx1">
                    <a:lumMod val="65000"/>
                    <a:lumOff val="35000"/>
                  </a:schemeClr>
                </a:solidFill>
                <a:latin typeface="+mj-ea"/>
                <a:ea typeface="+mj-ea"/>
              </a:rPr>
              <a:t>)</a:t>
            </a:r>
            <a:endParaRPr lang="en-US" altLang="zh-TW" sz="16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フライス使用経験のある人がいる為，手順書及びリスクアセスメントを作成した。</a:t>
            </a:r>
            <a:endParaRPr lang="zh-TW" altLang="en-US" sz="1600">
              <a:solidFill>
                <a:schemeClr val="tx1">
                  <a:lumMod val="65000"/>
                  <a:lumOff val="35000"/>
                </a:schemeClr>
              </a:solidFill>
              <a:latin typeface="+mj-ea"/>
              <a:ea typeface="+mj-ea"/>
            </a:endParaRPr>
          </a:p>
        </p:txBody>
      </p:sp>
      <p:sp>
        <p:nvSpPr>
          <p:cNvPr id="55" name="Freeform 11">
            <a:extLst>
              <a:ext uri="{FF2B5EF4-FFF2-40B4-BE49-F238E27FC236}">
                <a16:creationId xmlns:a16="http://schemas.microsoft.com/office/drawing/2014/main" id="{51D2D789-8905-C809-7115-6CCF733EB7E1}"/>
              </a:ext>
            </a:extLst>
          </p:cNvPr>
          <p:cNvSpPr>
            <a:spLocks/>
          </p:cNvSpPr>
          <p:nvPr/>
        </p:nvSpPr>
        <p:spPr bwMode="auto">
          <a:xfrm>
            <a:off x="4044866" y="104526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57" name="圖片 56" descr="一張含有 文字, 螢幕擷取畫面, 圖形, 寫生 的圖片&#10;&#10;自動產生的描述">
            <a:extLst>
              <a:ext uri="{FF2B5EF4-FFF2-40B4-BE49-F238E27FC236}">
                <a16:creationId xmlns:a16="http://schemas.microsoft.com/office/drawing/2014/main" id="{C12F5F3B-14BF-141F-5EC4-CB8BE2F2E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32" y="1409636"/>
            <a:ext cx="1106880" cy="951369"/>
          </a:xfrm>
          <a:prstGeom prst="rect">
            <a:avLst/>
          </a:prstGeom>
        </p:spPr>
      </p:pic>
      <p:grpSp>
        <p:nvGrpSpPr>
          <p:cNvPr id="97" name="群組 96">
            <a:extLst>
              <a:ext uri="{FF2B5EF4-FFF2-40B4-BE49-F238E27FC236}">
                <a16:creationId xmlns:a16="http://schemas.microsoft.com/office/drawing/2014/main" id="{FE0F6834-BB8D-77BD-03A4-D814C64451AF}"/>
              </a:ext>
            </a:extLst>
          </p:cNvPr>
          <p:cNvGrpSpPr/>
          <p:nvPr/>
        </p:nvGrpSpPr>
        <p:grpSpPr>
          <a:xfrm>
            <a:off x="2742074" y="4668980"/>
            <a:ext cx="1993815" cy="1204149"/>
            <a:chOff x="3226790" y="5071756"/>
            <a:chExt cx="1993815" cy="889859"/>
          </a:xfrm>
        </p:grpSpPr>
        <p:sp>
          <p:nvSpPr>
            <p:cNvPr id="942" name="矩形: 圓角 941">
              <a:extLst>
                <a:ext uri="{FF2B5EF4-FFF2-40B4-BE49-F238E27FC236}">
                  <a16:creationId xmlns:a16="http://schemas.microsoft.com/office/drawing/2014/main" id="{065714D2-5ECB-CCDE-A889-F03492442620}"/>
                </a:ext>
              </a:extLst>
            </p:cNvPr>
            <p:cNvSpPr/>
            <p:nvPr/>
          </p:nvSpPr>
          <p:spPr>
            <a:xfrm>
              <a:off x="3226790" y="5071756"/>
              <a:ext cx="1993815" cy="889859"/>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3600" rtlCol="0" anchor="b"/>
            <a:lstStyle/>
            <a:p>
              <a:pPr algn="ctr"/>
              <a:r>
                <a:rPr lang="ja-JP" altLang="en-US" sz="1200" b="1">
                  <a:solidFill>
                    <a:schemeClr val="tx1">
                      <a:lumMod val="65000"/>
                      <a:lumOff val="35000"/>
                    </a:schemeClr>
                  </a:solidFill>
                  <a:latin typeface="+mj-ea"/>
                  <a:ea typeface="+mj-ea"/>
                </a:rPr>
                <a:t>絵一</a:t>
              </a:r>
              <a:endParaRPr lang="en-US" altLang="ja-JP" sz="1200" b="1">
                <a:solidFill>
                  <a:schemeClr val="tx1">
                    <a:lumMod val="65000"/>
                    <a:lumOff val="35000"/>
                  </a:schemeClr>
                </a:solidFill>
                <a:latin typeface="+mj-ea"/>
                <a:ea typeface="+mj-ea"/>
              </a:endParaRPr>
            </a:p>
            <a:p>
              <a:pPr algn="ctr"/>
              <a:r>
                <a:rPr lang="en-US" altLang="ja-JP" sz="1200" b="1">
                  <a:solidFill>
                    <a:schemeClr val="tx1">
                      <a:lumMod val="65000"/>
                      <a:lumOff val="35000"/>
                    </a:schemeClr>
                  </a:solidFill>
                  <a:latin typeface="+mj-ea"/>
                  <a:ea typeface="+mj-ea"/>
                </a:rPr>
                <a:t>(</a:t>
              </a:r>
              <a:r>
                <a:rPr lang="ja-JP" altLang="en-US" sz="1200" b="1">
                  <a:solidFill>
                    <a:schemeClr val="tx1">
                      <a:lumMod val="65000"/>
                      <a:lumOff val="35000"/>
                    </a:schemeClr>
                  </a:solidFill>
                  <a:latin typeface="+mj-ea"/>
                  <a:ea typeface="+mj-ea"/>
                </a:rPr>
                <a:t>テーブルソーで斜めに切る</a:t>
              </a:r>
              <a:r>
                <a:rPr lang="en-US" altLang="ja-JP" sz="1200" b="1">
                  <a:solidFill>
                    <a:schemeClr val="tx1">
                      <a:lumMod val="65000"/>
                      <a:lumOff val="35000"/>
                    </a:schemeClr>
                  </a:solidFill>
                  <a:latin typeface="+mj-ea"/>
                  <a:ea typeface="+mj-ea"/>
                </a:rPr>
                <a:t>)</a:t>
              </a:r>
              <a:endParaRPr lang="en-US" altLang="zh-TW" sz="1200" b="1">
                <a:solidFill>
                  <a:schemeClr val="tx1">
                    <a:lumMod val="65000"/>
                    <a:lumOff val="35000"/>
                  </a:schemeClr>
                </a:solidFill>
                <a:latin typeface="+mj-ea"/>
                <a:ea typeface="+mj-ea"/>
              </a:endParaRPr>
            </a:p>
          </p:txBody>
        </p:sp>
        <p:grpSp>
          <p:nvGrpSpPr>
            <p:cNvPr id="955" name="群組 954">
              <a:extLst>
                <a:ext uri="{FF2B5EF4-FFF2-40B4-BE49-F238E27FC236}">
                  <a16:creationId xmlns:a16="http://schemas.microsoft.com/office/drawing/2014/main" id="{A275E36F-EA7C-021D-682F-F0C17D771725}"/>
                </a:ext>
              </a:extLst>
            </p:cNvPr>
            <p:cNvGrpSpPr/>
            <p:nvPr/>
          </p:nvGrpSpPr>
          <p:grpSpPr>
            <a:xfrm>
              <a:off x="3650715" y="5114232"/>
              <a:ext cx="1080000" cy="539077"/>
              <a:chOff x="3888840" y="5116613"/>
              <a:chExt cx="1080000" cy="539077"/>
            </a:xfrm>
          </p:grpSpPr>
          <p:pic>
            <p:nvPicPr>
              <p:cNvPr id="953" name="圖片 952">
                <a:extLst>
                  <a:ext uri="{FF2B5EF4-FFF2-40B4-BE49-F238E27FC236}">
                    <a16:creationId xmlns:a16="http://schemas.microsoft.com/office/drawing/2014/main" id="{B6F3BFBA-F600-073C-FD0F-098CE840AABB}"/>
                  </a:ext>
                </a:extLst>
              </p:cNvPr>
              <p:cNvPicPr>
                <a:picLocks noChangeAspect="1"/>
              </p:cNvPicPr>
              <p:nvPr/>
            </p:nvPicPr>
            <p:blipFill>
              <a:blip r:embed="rId7"/>
              <a:srcRect b="68263"/>
              <a:stretch>
                <a:fillRect/>
              </a:stretch>
            </p:blipFill>
            <p:spPr>
              <a:xfrm>
                <a:off x="3935389" y="5116613"/>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sp>
            <p:nvSpPr>
              <p:cNvPr id="954" name="矩形 953">
                <a:extLst>
                  <a:ext uri="{FF2B5EF4-FFF2-40B4-BE49-F238E27FC236}">
                    <a16:creationId xmlns:a16="http://schemas.microsoft.com/office/drawing/2014/main" id="{5D4F9874-8AFB-1BF1-8E64-FF73FB2FF5B6}"/>
                  </a:ext>
                </a:extLst>
              </p:cNvPr>
              <p:cNvSpPr/>
              <p:nvPr/>
            </p:nvSpPr>
            <p:spPr>
              <a:xfrm>
                <a:off x="3888840" y="5572206"/>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bIns="3600" rtlCol="0" anchor="ctr"/>
              <a:lstStyle/>
              <a:p>
                <a:pPr algn="ctr"/>
                <a:endParaRPr lang="zh-TW" altLang="en-US"/>
              </a:p>
            </p:txBody>
          </p:sp>
        </p:grpSp>
      </p:grpSp>
      <p:grpSp>
        <p:nvGrpSpPr>
          <p:cNvPr id="103" name="群組 102">
            <a:extLst>
              <a:ext uri="{FF2B5EF4-FFF2-40B4-BE49-F238E27FC236}">
                <a16:creationId xmlns:a16="http://schemas.microsoft.com/office/drawing/2014/main" id="{5BCC53B7-746D-FF97-FB50-54A53B26EED4}"/>
              </a:ext>
            </a:extLst>
          </p:cNvPr>
          <p:cNvGrpSpPr/>
          <p:nvPr/>
        </p:nvGrpSpPr>
        <p:grpSpPr>
          <a:xfrm>
            <a:off x="4974331" y="4633694"/>
            <a:ext cx="1905287" cy="1239435"/>
            <a:chOff x="5366228" y="4866814"/>
            <a:chExt cx="1905287" cy="886667"/>
          </a:xfrm>
        </p:grpSpPr>
        <p:sp>
          <p:nvSpPr>
            <p:cNvPr id="956" name="矩形: 圓角 955">
              <a:extLst>
                <a:ext uri="{FF2B5EF4-FFF2-40B4-BE49-F238E27FC236}">
                  <a16:creationId xmlns:a16="http://schemas.microsoft.com/office/drawing/2014/main" id="{2C93EBB3-665E-FA9D-7803-A9FB0D634885}"/>
                </a:ext>
              </a:extLst>
            </p:cNvPr>
            <p:cNvSpPr/>
            <p:nvPr/>
          </p:nvSpPr>
          <p:spPr>
            <a:xfrm>
              <a:off x="5366228" y="4866814"/>
              <a:ext cx="1905287" cy="886667"/>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3600" rtlCol="0" anchor="b"/>
            <a:lstStyle/>
            <a:p>
              <a:pPr algn="ctr"/>
              <a:r>
                <a:rPr lang="ja-JP" altLang="en-US" sz="1200" b="1">
                  <a:solidFill>
                    <a:schemeClr val="tx1">
                      <a:lumMod val="65000"/>
                      <a:lumOff val="35000"/>
                    </a:schemeClr>
                  </a:solidFill>
                  <a:latin typeface="+mj-ea"/>
                  <a:ea typeface="+mj-ea"/>
                </a:rPr>
                <a:t>絵二</a:t>
              </a:r>
              <a:endParaRPr lang="en-US" altLang="ja-JP" sz="1200" b="1">
                <a:solidFill>
                  <a:schemeClr val="tx1">
                    <a:lumMod val="65000"/>
                    <a:lumOff val="35000"/>
                  </a:schemeClr>
                </a:solidFill>
                <a:latin typeface="+mj-ea"/>
                <a:ea typeface="+mj-ea"/>
              </a:endParaRPr>
            </a:p>
            <a:p>
              <a:pPr algn="ctr"/>
              <a:r>
                <a:rPr lang="en-US" altLang="ja-JP" sz="1200" b="1">
                  <a:solidFill>
                    <a:schemeClr val="tx1">
                      <a:lumMod val="65000"/>
                      <a:lumOff val="35000"/>
                    </a:schemeClr>
                  </a:solidFill>
                  <a:latin typeface="+mj-ea"/>
                  <a:ea typeface="+mj-ea"/>
                </a:rPr>
                <a:t>(</a:t>
              </a:r>
              <a:r>
                <a:rPr lang="ja-JP" altLang="en-US" sz="1200" b="1">
                  <a:solidFill>
                    <a:schemeClr val="tx1">
                      <a:lumMod val="65000"/>
                      <a:lumOff val="35000"/>
                    </a:schemeClr>
                  </a:solidFill>
                  <a:latin typeface="+mj-ea"/>
                  <a:ea typeface="+mj-ea"/>
                </a:rPr>
                <a:t>フライスで角を加工する</a:t>
              </a:r>
              <a:r>
                <a:rPr lang="en-US" altLang="ja-JP" sz="1200" b="1">
                  <a:solidFill>
                    <a:schemeClr val="tx1">
                      <a:lumMod val="65000"/>
                      <a:lumOff val="35000"/>
                    </a:schemeClr>
                  </a:solidFill>
                  <a:latin typeface="+mj-ea"/>
                  <a:ea typeface="+mj-ea"/>
                </a:rPr>
                <a:t>)</a:t>
              </a:r>
              <a:endParaRPr lang="en-US" altLang="zh-TW" sz="1200" b="1">
                <a:solidFill>
                  <a:schemeClr val="tx1">
                    <a:lumMod val="65000"/>
                    <a:lumOff val="35000"/>
                  </a:schemeClr>
                </a:solidFill>
                <a:latin typeface="+mj-ea"/>
                <a:ea typeface="+mj-ea"/>
              </a:endParaRPr>
            </a:p>
          </p:txBody>
        </p:sp>
        <p:grpSp>
          <p:nvGrpSpPr>
            <p:cNvPr id="102" name="群組 101">
              <a:extLst>
                <a:ext uri="{FF2B5EF4-FFF2-40B4-BE49-F238E27FC236}">
                  <a16:creationId xmlns:a16="http://schemas.microsoft.com/office/drawing/2014/main" id="{F28AD480-DAEB-A602-D3C6-817EABD2B9DA}"/>
                </a:ext>
              </a:extLst>
            </p:cNvPr>
            <p:cNvGrpSpPr/>
            <p:nvPr/>
          </p:nvGrpSpPr>
          <p:grpSpPr>
            <a:xfrm>
              <a:off x="5778871" y="4879987"/>
              <a:ext cx="1080000" cy="589770"/>
              <a:chOff x="5778871" y="4879987"/>
              <a:chExt cx="1080000" cy="589770"/>
            </a:xfrm>
          </p:grpSpPr>
          <p:pic>
            <p:nvPicPr>
              <p:cNvPr id="98" name="圖片 97">
                <a:extLst>
                  <a:ext uri="{FF2B5EF4-FFF2-40B4-BE49-F238E27FC236}">
                    <a16:creationId xmlns:a16="http://schemas.microsoft.com/office/drawing/2014/main" id="{4B01E882-FCAB-667E-3130-90556AD08F5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2663" r="19142" b="58882"/>
              <a:stretch/>
            </p:blipFill>
            <p:spPr>
              <a:xfrm>
                <a:off x="5829009" y="4879987"/>
                <a:ext cx="1010546" cy="534291"/>
              </a:xfrm>
              <a:prstGeom prst="rect">
                <a:avLst/>
              </a:prstGeom>
            </p:spPr>
          </p:pic>
          <p:sp>
            <p:nvSpPr>
              <p:cNvPr id="959" name="矩形 958">
                <a:extLst>
                  <a:ext uri="{FF2B5EF4-FFF2-40B4-BE49-F238E27FC236}">
                    <a16:creationId xmlns:a16="http://schemas.microsoft.com/office/drawing/2014/main" id="{70F2E0B8-4D2C-B26A-F11D-EB625DC60CC1}"/>
                  </a:ext>
                </a:extLst>
              </p:cNvPr>
              <p:cNvSpPr/>
              <p:nvPr/>
            </p:nvSpPr>
            <p:spPr>
              <a:xfrm>
                <a:off x="5778871" y="5386273"/>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a:p>
            </p:txBody>
          </p:sp>
        </p:grpSp>
      </p:grpSp>
      <p:grpSp>
        <p:nvGrpSpPr>
          <p:cNvPr id="104" name="Group 539">
            <a:extLst>
              <a:ext uri="{FF2B5EF4-FFF2-40B4-BE49-F238E27FC236}">
                <a16:creationId xmlns:a16="http://schemas.microsoft.com/office/drawing/2014/main" id="{898D0A09-FC81-CE5E-140A-6972B8BCE5DA}"/>
              </a:ext>
            </a:extLst>
          </p:cNvPr>
          <p:cNvGrpSpPr>
            <a:grpSpLocks/>
          </p:cNvGrpSpPr>
          <p:nvPr/>
        </p:nvGrpSpPr>
        <p:grpSpPr bwMode="auto">
          <a:xfrm>
            <a:off x="8987572" y="4423308"/>
            <a:ext cx="2622549" cy="957263"/>
            <a:chOff x="2116" y="3156"/>
            <a:chExt cx="1652" cy="603"/>
          </a:xfrm>
          <a:solidFill>
            <a:srgbClr val="001F6A"/>
          </a:solidFill>
        </p:grpSpPr>
        <p:sp>
          <p:nvSpPr>
            <p:cNvPr id="105" name="Freeform 422">
              <a:extLst>
                <a:ext uri="{FF2B5EF4-FFF2-40B4-BE49-F238E27FC236}">
                  <a16:creationId xmlns:a16="http://schemas.microsoft.com/office/drawing/2014/main" id="{56E5B6B9-3BB9-237B-1DA0-7336F6B2DD99}"/>
                </a:ext>
              </a:extLst>
            </p:cNvPr>
            <p:cNvSpPr>
              <a:spLocks/>
            </p:cNvSpPr>
            <p:nvPr/>
          </p:nvSpPr>
          <p:spPr bwMode="auto">
            <a:xfrm>
              <a:off x="3530" y="3352"/>
              <a:ext cx="124" cy="190"/>
            </a:xfrm>
            <a:custGeom>
              <a:avLst/>
              <a:gdLst>
                <a:gd name="T0" fmla="*/ 0 w 69"/>
                <a:gd name="T1" fmla="*/ 12 h 106"/>
                <a:gd name="T2" fmla="*/ 0 w 69"/>
                <a:gd name="T3" fmla="*/ 106 h 106"/>
                <a:gd name="T4" fmla="*/ 69 w 69"/>
                <a:gd name="T5" fmla="*/ 92 h 106"/>
                <a:gd name="T6" fmla="*/ 69 w 69"/>
                <a:gd name="T7" fmla="*/ 0 h 106"/>
                <a:gd name="T8" fmla="*/ 0 w 69"/>
                <a:gd name="T9" fmla="*/ 12 h 106"/>
              </a:gdLst>
              <a:ahLst/>
              <a:cxnLst>
                <a:cxn ang="0">
                  <a:pos x="T0" y="T1"/>
                </a:cxn>
                <a:cxn ang="0">
                  <a:pos x="T2" y="T3"/>
                </a:cxn>
                <a:cxn ang="0">
                  <a:pos x="T4" y="T5"/>
                </a:cxn>
                <a:cxn ang="0">
                  <a:pos x="T6" y="T7"/>
                </a:cxn>
                <a:cxn ang="0">
                  <a:pos x="T8" y="T9"/>
                </a:cxn>
              </a:cxnLst>
              <a:rect l="0" t="0" r="r" b="b"/>
              <a:pathLst>
                <a:path w="69" h="106">
                  <a:moveTo>
                    <a:pt x="0" y="12"/>
                  </a:moveTo>
                  <a:cubicBezTo>
                    <a:pt x="0" y="106"/>
                    <a:pt x="0" y="106"/>
                    <a:pt x="0" y="106"/>
                  </a:cubicBezTo>
                  <a:cubicBezTo>
                    <a:pt x="26" y="101"/>
                    <a:pt x="49" y="96"/>
                    <a:pt x="69" y="92"/>
                  </a:cubicBezTo>
                  <a:cubicBezTo>
                    <a:pt x="69" y="0"/>
                    <a:pt x="69" y="0"/>
                    <a:pt x="69" y="0"/>
                  </a:cubicBezTo>
                  <a:lnTo>
                    <a:pt x="0" y="12"/>
                  </a:lnTo>
                  <a:close/>
                </a:path>
              </a:pathLst>
            </a:custGeom>
            <a:grpFill/>
            <a:ln w="9525">
              <a:solidFill>
                <a:srgbClr val="001F6A"/>
              </a:solidFill>
              <a:round/>
              <a:headEnd/>
              <a:tailEnd/>
            </a:ln>
          </p:spPr>
          <p:txBody>
            <a:bodyPr/>
            <a:lstStyle/>
            <a:p>
              <a:endParaRPr lang="zh-TW" altLang="en-US"/>
            </a:p>
          </p:txBody>
        </p:sp>
        <p:sp>
          <p:nvSpPr>
            <p:cNvPr id="106" name="Freeform 423">
              <a:extLst>
                <a:ext uri="{FF2B5EF4-FFF2-40B4-BE49-F238E27FC236}">
                  <a16:creationId xmlns:a16="http://schemas.microsoft.com/office/drawing/2014/main" id="{34CAE3CE-01BC-71BB-0ACE-EE397489B9B1}"/>
                </a:ext>
              </a:extLst>
            </p:cNvPr>
            <p:cNvSpPr>
              <a:spLocks/>
            </p:cNvSpPr>
            <p:nvPr/>
          </p:nvSpPr>
          <p:spPr bwMode="auto">
            <a:xfrm>
              <a:off x="3654" y="3331"/>
              <a:ext cx="114" cy="186"/>
            </a:xfrm>
            <a:custGeom>
              <a:avLst/>
              <a:gdLst>
                <a:gd name="T0" fmla="*/ 0 w 64"/>
                <a:gd name="T1" fmla="*/ 104 h 104"/>
                <a:gd name="T2" fmla="*/ 64 w 64"/>
                <a:gd name="T3" fmla="*/ 91 h 104"/>
                <a:gd name="T4" fmla="*/ 64 w 64"/>
                <a:gd name="T5" fmla="*/ 0 h 104"/>
                <a:gd name="T6" fmla="*/ 0 w 64"/>
                <a:gd name="T7" fmla="*/ 12 h 104"/>
                <a:gd name="T8" fmla="*/ 0 w 64"/>
                <a:gd name="T9" fmla="*/ 104 h 104"/>
              </a:gdLst>
              <a:ahLst/>
              <a:cxnLst>
                <a:cxn ang="0">
                  <a:pos x="T0" y="T1"/>
                </a:cxn>
                <a:cxn ang="0">
                  <a:pos x="T2" y="T3"/>
                </a:cxn>
                <a:cxn ang="0">
                  <a:pos x="T4" y="T5"/>
                </a:cxn>
                <a:cxn ang="0">
                  <a:pos x="T6" y="T7"/>
                </a:cxn>
                <a:cxn ang="0">
                  <a:pos x="T8" y="T9"/>
                </a:cxn>
              </a:cxnLst>
              <a:rect l="0" t="0" r="r" b="b"/>
              <a:pathLst>
                <a:path w="64" h="104">
                  <a:moveTo>
                    <a:pt x="0" y="104"/>
                  </a:moveTo>
                  <a:cubicBezTo>
                    <a:pt x="39" y="96"/>
                    <a:pt x="63" y="91"/>
                    <a:pt x="64" y="91"/>
                  </a:cubicBezTo>
                  <a:cubicBezTo>
                    <a:pt x="64" y="90"/>
                    <a:pt x="64" y="56"/>
                    <a:pt x="64" y="0"/>
                  </a:cubicBezTo>
                  <a:cubicBezTo>
                    <a:pt x="0" y="12"/>
                    <a:pt x="0" y="12"/>
                    <a:pt x="0" y="12"/>
                  </a:cubicBezTo>
                  <a:lnTo>
                    <a:pt x="0" y="104"/>
                  </a:lnTo>
                  <a:close/>
                </a:path>
              </a:pathLst>
            </a:custGeom>
            <a:grpFill/>
            <a:ln w="9525">
              <a:solidFill>
                <a:srgbClr val="001F6A"/>
              </a:solidFill>
              <a:round/>
              <a:headEnd/>
              <a:tailEnd/>
            </a:ln>
          </p:spPr>
          <p:txBody>
            <a:bodyPr/>
            <a:lstStyle/>
            <a:p>
              <a:endParaRPr lang="zh-TW" altLang="en-US"/>
            </a:p>
          </p:txBody>
        </p:sp>
        <p:sp>
          <p:nvSpPr>
            <p:cNvPr id="107" name="Freeform 424">
              <a:extLst>
                <a:ext uri="{FF2B5EF4-FFF2-40B4-BE49-F238E27FC236}">
                  <a16:creationId xmlns:a16="http://schemas.microsoft.com/office/drawing/2014/main" id="{16A1FC0F-4A5E-AD76-00CE-5B9B49DD07EA}"/>
                </a:ext>
              </a:extLst>
            </p:cNvPr>
            <p:cNvSpPr>
              <a:spLocks/>
            </p:cNvSpPr>
            <p:nvPr/>
          </p:nvSpPr>
          <p:spPr bwMode="auto">
            <a:xfrm>
              <a:off x="3401" y="3374"/>
              <a:ext cx="129" cy="195"/>
            </a:xfrm>
            <a:custGeom>
              <a:avLst/>
              <a:gdLst>
                <a:gd name="T0" fmla="*/ 0 w 72"/>
                <a:gd name="T1" fmla="*/ 13 h 109"/>
                <a:gd name="T2" fmla="*/ 0 w 72"/>
                <a:gd name="T3" fmla="*/ 109 h 109"/>
                <a:gd name="T4" fmla="*/ 72 w 72"/>
                <a:gd name="T5" fmla="*/ 94 h 109"/>
                <a:gd name="T6" fmla="*/ 72 w 72"/>
                <a:gd name="T7" fmla="*/ 0 h 109"/>
                <a:gd name="T8" fmla="*/ 0 w 72"/>
                <a:gd name="T9" fmla="*/ 13 h 109"/>
              </a:gdLst>
              <a:ahLst/>
              <a:cxnLst>
                <a:cxn ang="0">
                  <a:pos x="T0" y="T1"/>
                </a:cxn>
                <a:cxn ang="0">
                  <a:pos x="T2" y="T3"/>
                </a:cxn>
                <a:cxn ang="0">
                  <a:pos x="T4" y="T5"/>
                </a:cxn>
                <a:cxn ang="0">
                  <a:pos x="T6" y="T7"/>
                </a:cxn>
                <a:cxn ang="0">
                  <a:pos x="T8" y="T9"/>
                </a:cxn>
              </a:cxnLst>
              <a:rect l="0" t="0" r="r" b="b"/>
              <a:pathLst>
                <a:path w="72" h="109">
                  <a:moveTo>
                    <a:pt x="0" y="13"/>
                  </a:moveTo>
                  <a:cubicBezTo>
                    <a:pt x="0" y="109"/>
                    <a:pt x="0" y="109"/>
                    <a:pt x="0" y="109"/>
                  </a:cubicBezTo>
                  <a:cubicBezTo>
                    <a:pt x="25" y="104"/>
                    <a:pt x="49" y="99"/>
                    <a:pt x="72" y="94"/>
                  </a:cubicBezTo>
                  <a:cubicBezTo>
                    <a:pt x="72" y="0"/>
                    <a:pt x="72" y="0"/>
                    <a:pt x="72" y="0"/>
                  </a:cubicBezTo>
                  <a:lnTo>
                    <a:pt x="0" y="13"/>
                  </a:lnTo>
                  <a:close/>
                </a:path>
              </a:pathLst>
            </a:custGeom>
            <a:grpFill/>
            <a:ln w="9525">
              <a:solidFill>
                <a:srgbClr val="001F6A"/>
              </a:solidFill>
              <a:round/>
              <a:headEnd/>
              <a:tailEnd/>
            </a:ln>
          </p:spPr>
          <p:txBody>
            <a:bodyPr/>
            <a:lstStyle/>
            <a:p>
              <a:endParaRPr lang="zh-TW" altLang="en-US"/>
            </a:p>
          </p:txBody>
        </p:sp>
        <p:sp>
          <p:nvSpPr>
            <p:cNvPr id="108" name="Freeform 433">
              <a:extLst>
                <a:ext uri="{FF2B5EF4-FFF2-40B4-BE49-F238E27FC236}">
                  <a16:creationId xmlns:a16="http://schemas.microsoft.com/office/drawing/2014/main" id="{56A101CA-9CDE-48A6-580A-76F62303E883}"/>
                </a:ext>
              </a:extLst>
            </p:cNvPr>
            <p:cNvSpPr>
              <a:spLocks/>
            </p:cNvSpPr>
            <p:nvPr/>
          </p:nvSpPr>
          <p:spPr bwMode="auto">
            <a:xfrm>
              <a:off x="2981" y="3397"/>
              <a:ext cx="420" cy="260"/>
            </a:xfrm>
            <a:custGeom>
              <a:avLst/>
              <a:gdLst>
                <a:gd name="T0" fmla="*/ 159 w 234"/>
                <a:gd name="T1" fmla="*/ 13 h 145"/>
                <a:gd name="T2" fmla="*/ 159 w 234"/>
                <a:gd name="T3" fmla="*/ 14 h 145"/>
                <a:gd name="T4" fmla="*/ 159 w 234"/>
                <a:gd name="T5" fmla="*/ 13 h 145"/>
                <a:gd name="T6" fmla="*/ 82 w 234"/>
                <a:gd name="T7" fmla="*/ 27 h 145"/>
                <a:gd name="T8" fmla="*/ 82 w 234"/>
                <a:gd name="T9" fmla="*/ 29 h 145"/>
                <a:gd name="T10" fmla="*/ 82 w 234"/>
                <a:gd name="T11" fmla="*/ 27 h 145"/>
                <a:gd name="T12" fmla="*/ 0 w 234"/>
                <a:gd name="T13" fmla="*/ 42 h 145"/>
                <a:gd name="T14" fmla="*/ 0 w 234"/>
                <a:gd name="T15" fmla="*/ 145 h 145"/>
                <a:gd name="T16" fmla="*/ 124 w 234"/>
                <a:gd name="T17" fmla="*/ 119 h 145"/>
                <a:gd name="T18" fmla="*/ 126 w 234"/>
                <a:gd name="T19" fmla="*/ 20 h 145"/>
                <a:gd name="T20" fmla="*/ 124 w 234"/>
                <a:gd name="T21" fmla="*/ 119 h 145"/>
                <a:gd name="T22" fmla="*/ 234 w 234"/>
                <a:gd name="T23" fmla="*/ 96 h 145"/>
                <a:gd name="T24" fmla="*/ 234 w 234"/>
                <a:gd name="T25" fmla="*/ 0 h 145"/>
                <a:gd name="T26" fmla="*/ 159 w 234"/>
                <a:gd name="T2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5">
                  <a:moveTo>
                    <a:pt x="159" y="13"/>
                  </a:moveTo>
                  <a:cubicBezTo>
                    <a:pt x="159" y="14"/>
                    <a:pt x="159" y="14"/>
                    <a:pt x="159" y="14"/>
                  </a:cubicBezTo>
                  <a:cubicBezTo>
                    <a:pt x="159" y="13"/>
                    <a:pt x="159" y="13"/>
                    <a:pt x="159" y="13"/>
                  </a:cubicBezTo>
                  <a:cubicBezTo>
                    <a:pt x="82" y="27"/>
                    <a:pt x="82" y="27"/>
                    <a:pt x="82" y="27"/>
                  </a:cubicBezTo>
                  <a:cubicBezTo>
                    <a:pt x="82" y="29"/>
                    <a:pt x="82" y="29"/>
                    <a:pt x="82" y="29"/>
                  </a:cubicBezTo>
                  <a:cubicBezTo>
                    <a:pt x="82" y="27"/>
                    <a:pt x="82" y="27"/>
                    <a:pt x="82" y="27"/>
                  </a:cubicBezTo>
                  <a:cubicBezTo>
                    <a:pt x="0" y="42"/>
                    <a:pt x="0" y="42"/>
                    <a:pt x="0" y="42"/>
                  </a:cubicBezTo>
                  <a:cubicBezTo>
                    <a:pt x="0" y="145"/>
                    <a:pt x="0" y="145"/>
                    <a:pt x="0" y="145"/>
                  </a:cubicBezTo>
                  <a:cubicBezTo>
                    <a:pt x="41" y="136"/>
                    <a:pt x="83" y="127"/>
                    <a:pt x="124" y="119"/>
                  </a:cubicBezTo>
                  <a:cubicBezTo>
                    <a:pt x="126" y="20"/>
                    <a:pt x="126" y="20"/>
                    <a:pt x="126" y="20"/>
                  </a:cubicBezTo>
                  <a:cubicBezTo>
                    <a:pt x="124" y="119"/>
                    <a:pt x="124" y="119"/>
                    <a:pt x="124" y="119"/>
                  </a:cubicBezTo>
                  <a:cubicBezTo>
                    <a:pt x="162" y="111"/>
                    <a:pt x="199" y="103"/>
                    <a:pt x="234" y="96"/>
                  </a:cubicBezTo>
                  <a:cubicBezTo>
                    <a:pt x="234" y="0"/>
                    <a:pt x="234" y="0"/>
                    <a:pt x="234" y="0"/>
                  </a:cubicBezTo>
                  <a:lnTo>
                    <a:pt x="159" y="13"/>
                  </a:lnTo>
                  <a:close/>
                </a:path>
              </a:pathLst>
            </a:custGeom>
            <a:grpFill/>
            <a:ln w="9525">
              <a:solidFill>
                <a:srgbClr val="001F6A"/>
              </a:solidFill>
              <a:round/>
              <a:headEnd/>
              <a:tailEnd/>
            </a:ln>
          </p:spPr>
          <p:txBody>
            <a:bodyPr/>
            <a:lstStyle/>
            <a:p>
              <a:endParaRPr lang="zh-TW" altLang="en-US"/>
            </a:p>
          </p:txBody>
        </p:sp>
        <p:sp>
          <p:nvSpPr>
            <p:cNvPr id="109" name="Freeform 438">
              <a:extLst>
                <a:ext uri="{FF2B5EF4-FFF2-40B4-BE49-F238E27FC236}">
                  <a16:creationId xmlns:a16="http://schemas.microsoft.com/office/drawing/2014/main" id="{5AAF10EC-D811-BECF-29D8-DF0CBD3DB165}"/>
                </a:ext>
              </a:extLst>
            </p:cNvPr>
            <p:cNvSpPr>
              <a:spLocks/>
            </p:cNvSpPr>
            <p:nvPr/>
          </p:nvSpPr>
          <p:spPr bwMode="auto">
            <a:xfrm>
              <a:off x="2116" y="3156"/>
              <a:ext cx="50" cy="206"/>
            </a:xfrm>
            <a:custGeom>
              <a:avLst/>
              <a:gdLst>
                <a:gd name="T0" fmla="*/ 0 w 28"/>
                <a:gd name="T1" fmla="*/ 0 h 115"/>
                <a:gd name="T2" fmla="*/ 0 w 28"/>
                <a:gd name="T3" fmla="*/ 81 h 115"/>
                <a:gd name="T4" fmla="*/ 27 w 28"/>
                <a:gd name="T5" fmla="*/ 115 h 115"/>
                <a:gd name="T6" fmla="*/ 28 w 28"/>
                <a:gd name="T7" fmla="*/ 30 h 115"/>
                <a:gd name="T8" fmla="*/ 0 w 28"/>
                <a:gd name="T9" fmla="*/ 0 h 115"/>
              </a:gdLst>
              <a:ahLst/>
              <a:cxnLst>
                <a:cxn ang="0">
                  <a:pos x="T0" y="T1"/>
                </a:cxn>
                <a:cxn ang="0">
                  <a:pos x="T2" y="T3"/>
                </a:cxn>
                <a:cxn ang="0">
                  <a:pos x="T4" y="T5"/>
                </a:cxn>
                <a:cxn ang="0">
                  <a:pos x="T6" y="T7"/>
                </a:cxn>
                <a:cxn ang="0">
                  <a:pos x="T8" y="T9"/>
                </a:cxn>
              </a:cxnLst>
              <a:rect l="0" t="0" r="r" b="b"/>
              <a:pathLst>
                <a:path w="28" h="115">
                  <a:moveTo>
                    <a:pt x="0" y="0"/>
                  </a:moveTo>
                  <a:cubicBezTo>
                    <a:pt x="0" y="50"/>
                    <a:pt x="0" y="80"/>
                    <a:pt x="0" y="81"/>
                  </a:cubicBezTo>
                  <a:cubicBezTo>
                    <a:pt x="0" y="81"/>
                    <a:pt x="11" y="95"/>
                    <a:pt x="27" y="115"/>
                  </a:cubicBezTo>
                  <a:cubicBezTo>
                    <a:pt x="28" y="30"/>
                    <a:pt x="28" y="30"/>
                    <a:pt x="28" y="30"/>
                  </a:cubicBezTo>
                  <a:lnTo>
                    <a:pt x="0" y="0"/>
                  </a:lnTo>
                  <a:close/>
                </a:path>
              </a:pathLst>
            </a:custGeom>
            <a:grpFill/>
            <a:ln w="9525">
              <a:solidFill>
                <a:srgbClr val="001F6A"/>
              </a:solidFill>
              <a:round/>
              <a:headEnd/>
              <a:tailEnd/>
            </a:ln>
          </p:spPr>
          <p:txBody>
            <a:bodyPr/>
            <a:lstStyle/>
            <a:p>
              <a:endParaRPr lang="zh-TW" altLang="en-US"/>
            </a:p>
          </p:txBody>
        </p:sp>
        <p:sp>
          <p:nvSpPr>
            <p:cNvPr id="110" name="Freeform 440">
              <a:extLst>
                <a:ext uri="{FF2B5EF4-FFF2-40B4-BE49-F238E27FC236}">
                  <a16:creationId xmlns:a16="http://schemas.microsoft.com/office/drawing/2014/main" id="{77F11195-80B7-5DF6-22AC-0DFAD07C01FC}"/>
                </a:ext>
              </a:extLst>
            </p:cNvPr>
            <p:cNvSpPr>
              <a:spLocks/>
            </p:cNvSpPr>
            <p:nvPr/>
          </p:nvSpPr>
          <p:spPr bwMode="auto">
            <a:xfrm>
              <a:off x="2402" y="3467"/>
              <a:ext cx="85" cy="289"/>
            </a:xfrm>
            <a:custGeom>
              <a:avLst/>
              <a:gdLst>
                <a:gd name="T0" fmla="*/ 0 w 47"/>
                <a:gd name="T1" fmla="*/ 0 h 161"/>
                <a:gd name="T2" fmla="*/ 1 w 47"/>
                <a:gd name="T3" fmla="*/ 105 h 161"/>
                <a:gd name="T4" fmla="*/ 46 w 47"/>
                <a:gd name="T5" fmla="*/ 161 h 161"/>
                <a:gd name="T6" fmla="*/ 47 w 47"/>
                <a:gd name="T7" fmla="*/ 51 h 161"/>
                <a:gd name="T8" fmla="*/ 0 w 47"/>
                <a:gd name="T9" fmla="*/ 0 h 161"/>
              </a:gdLst>
              <a:ahLst/>
              <a:cxnLst>
                <a:cxn ang="0">
                  <a:pos x="T0" y="T1"/>
                </a:cxn>
                <a:cxn ang="0">
                  <a:pos x="T2" y="T3"/>
                </a:cxn>
                <a:cxn ang="0">
                  <a:pos x="T4" y="T5"/>
                </a:cxn>
                <a:cxn ang="0">
                  <a:pos x="T6" y="T7"/>
                </a:cxn>
                <a:cxn ang="0">
                  <a:pos x="T8" y="T9"/>
                </a:cxn>
              </a:cxnLst>
              <a:rect l="0" t="0" r="r" b="b"/>
              <a:pathLst>
                <a:path w="47" h="161">
                  <a:moveTo>
                    <a:pt x="0" y="0"/>
                  </a:moveTo>
                  <a:cubicBezTo>
                    <a:pt x="1" y="105"/>
                    <a:pt x="1" y="105"/>
                    <a:pt x="1" y="105"/>
                  </a:cubicBezTo>
                  <a:cubicBezTo>
                    <a:pt x="24" y="133"/>
                    <a:pt x="41" y="155"/>
                    <a:pt x="46" y="161"/>
                  </a:cubicBezTo>
                  <a:cubicBezTo>
                    <a:pt x="47" y="51"/>
                    <a:pt x="47" y="51"/>
                    <a:pt x="47" y="51"/>
                  </a:cubicBezTo>
                  <a:lnTo>
                    <a:pt x="0" y="0"/>
                  </a:lnTo>
                  <a:close/>
                </a:path>
              </a:pathLst>
            </a:custGeom>
            <a:grpFill/>
            <a:ln w="9525">
              <a:solidFill>
                <a:srgbClr val="001F6A"/>
              </a:solidFill>
              <a:round/>
              <a:headEnd/>
              <a:tailEnd/>
            </a:ln>
          </p:spPr>
          <p:txBody>
            <a:bodyPr/>
            <a:lstStyle/>
            <a:p>
              <a:endParaRPr lang="zh-TW" altLang="en-US"/>
            </a:p>
          </p:txBody>
        </p:sp>
        <p:sp>
          <p:nvSpPr>
            <p:cNvPr id="111" name="Freeform 441">
              <a:extLst>
                <a:ext uri="{FF2B5EF4-FFF2-40B4-BE49-F238E27FC236}">
                  <a16:creationId xmlns:a16="http://schemas.microsoft.com/office/drawing/2014/main" id="{A423B1AC-50FC-A6B4-7AF7-2A0D1D364E59}"/>
                </a:ext>
              </a:extLst>
            </p:cNvPr>
            <p:cNvSpPr>
              <a:spLocks/>
            </p:cNvSpPr>
            <p:nvPr/>
          </p:nvSpPr>
          <p:spPr bwMode="auto">
            <a:xfrm>
              <a:off x="2485" y="3499"/>
              <a:ext cx="344" cy="260"/>
            </a:xfrm>
            <a:custGeom>
              <a:avLst/>
              <a:gdLst>
                <a:gd name="T0" fmla="*/ 103 w 192"/>
                <a:gd name="T1" fmla="*/ 16 h 145"/>
                <a:gd name="T2" fmla="*/ 102 w 192"/>
                <a:gd name="T3" fmla="*/ 123 h 145"/>
                <a:gd name="T4" fmla="*/ 103 w 192"/>
                <a:gd name="T5" fmla="*/ 16 h 145"/>
                <a:gd name="T6" fmla="*/ 2 w 192"/>
                <a:gd name="T7" fmla="*/ 34 h 145"/>
                <a:gd name="T8" fmla="*/ 1 w 192"/>
                <a:gd name="T9" fmla="*/ 33 h 145"/>
                <a:gd name="T10" fmla="*/ 0 w 192"/>
                <a:gd name="T11" fmla="*/ 143 h 145"/>
                <a:gd name="T12" fmla="*/ 2 w 192"/>
                <a:gd name="T13" fmla="*/ 145 h 145"/>
                <a:gd name="T14" fmla="*/ 191 w 192"/>
                <a:gd name="T15" fmla="*/ 105 h 145"/>
                <a:gd name="T16" fmla="*/ 192 w 192"/>
                <a:gd name="T17" fmla="*/ 0 h 145"/>
                <a:gd name="T18" fmla="*/ 103 w 192"/>
                <a:gd name="T19" fmla="*/ 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45">
                  <a:moveTo>
                    <a:pt x="103" y="16"/>
                  </a:moveTo>
                  <a:cubicBezTo>
                    <a:pt x="102" y="123"/>
                    <a:pt x="102" y="123"/>
                    <a:pt x="102" y="123"/>
                  </a:cubicBezTo>
                  <a:cubicBezTo>
                    <a:pt x="103" y="16"/>
                    <a:pt x="103" y="16"/>
                    <a:pt x="103" y="16"/>
                  </a:cubicBezTo>
                  <a:cubicBezTo>
                    <a:pt x="2" y="34"/>
                    <a:pt x="2" y="34"/>
                    <a:pt x="2" y="34"/>
                  </a:cubicBezTo>
                  <a:cubicBezTo>
                    <a:pt x="1" y="33"/>
                    <a:pt x="1" y="33"/>
                    <a:pt x="1" y="33"/>
                  </a:cubicBezTo>
                  <a:cubicBezTo>
                    <a:pt x="0" y="143"/>
                    <a:pt x="0" y="143"/>
                    <a:pt x="0" y="143"/>
                  </a:cubicBezTo>
                  <a:cubicBezTo>
                    <a:pt x="1" y="144"/>
                    <a:pt x="2" y="145"/>
                    <a:pt x="2" y="145"/>
                  </a:cubicBezTo>
                  <a:cubicBezTo>
                    <a:pt x="3" y="144"/>
                    <a:pt x="84" y="128"/>
                    <a:pt x="191" y="105"/>
                  </a:cubicBezTo>
                  <a:cubicBezTo>
                    <a:pt x="192" y="0"/>
                    <a:pt x="192" y="0"/>
                    <a:pt x="192" y="0"/>
                  </a:cubicBezTo>
                  <a:lnTo>
                    <a:pt x="103" y="16"/>
                  </a:lnTo>
                  <a:close/>
                </a:path>
              </a:pathLst>
            </a:custGeom>
            <a:grpFill/>
            <a:ln w="9525">
              <a:solidFill>
                <a:srgbClr val="001F6A"/>
              </a:solidFill>
              <a:round/>
              <a:headEnd/>
              <a:tailEnd/>
            </a:ln>
          </p:spPr>
          <p:txBody>
            <a:bodyPr/>
            <a:lstStyle/>
            <a:p>
              <a:endParaRPr lang="zh-TW" altLang="en-US"/>
            </a:p>
          </p:txBody>
        </p:sp>
        <p:sp>
          <p:nvSpPr>
            <p:cNvPr id="112" name="Freeform 442">
              <a:extLst>
                <a:ext uri="{FF2B5EF4-FFF2-40B4-BE49-F238E27FC236}">
                  <a16:creationId xmlns:a16="http://schemas.microsoft.com/office/drawing/2014/main" id="{30727BAB-DE9B-8ADA-5130-F23BD5696E33}"/>
                </a:ext>
              </a:extLst>
            </p:cNvPr>
            <p:cNvSpPr>
              <a:spLocks/>
            </p:cNvSpPr>
            <p:nvPr/>
          </p:nvSpPr>
          <p:spPr bwMode="auto">
            <a:xfrm>
              <a:off x="2827" y="3472"/>
              <a:ext cx="154" cy="216"/>
            </a:xfrm>
            <a:custGeom>
              <a:avLst/>
              <a:gdLst>
                <a:gd name="T0" fmla="*/ 1 w 86"/>
                <a:gd name="T1" fmla="*/ 15 h 120"/>
                <a:gd name="T2" fmla="*/ 0 w 86"/>
                <a:gd name="T3" fmla="*/ 120 h 120"/>
                <a:gd name="T4" fmla="*/ 86 w 86"/>
                <a:gd name="T5" fmla="*/ 103 h 120"/>
                <a:gd name="T6" fmla="*/ 86 w 86"/>
                <a:gd name="T7" fmla="*/ 0 h 120"/>
                <a:gd name="T8" fmla="*/ 1 w 86"/>
                <a:gd name="T9" fmla="*/ 15 h 120"/>
              </a:gdLst>
              <a:ahLst/>
              <a:cxnLst>
                <a:cxn ang="0">
                  <a:pos x="T0" y="T1"/>
                </a:cxn>
                <a:cxn ang="0">
                  <a:pos x="T2" y="T3"/>
                </a:cxn>
                <a:cxn ang="0">
                  <a:pos x="T4" y="T5"/>
                </a:cxn>
                <a:cxn ang="0">
                  <a:pos x="T6" y="T7"/>
                </a:cxn>
                <a:cxn ang="0">
                  <a:pos x="T8" y="T9"/>
                </a:cxn>
              </a:cxnLst>
              <a:rect l="0" t="0" r="r" b="b"/>
              <a:pathLst>
                <a:path w="86" h="120">
                  <a:moveTo>
                    <a:pt x="1" y="15"/>
                  </a:moveTo>
                  <a:cubicBezTo>
                    <a:pt x="0" y="120"/>
                    <a:pt x="0" y="120"/>
                    <a:pt x="0" y="120"/>
                  </a:cubicBezTo>
                  <a:cubicBezTo>
                    <a:pt x="27" y="115"/>
                    <a:pt x="56" y="109"/>
                    <a:pt x="86" y="103"/>
                  </a:cubicBezTo>
                  <a:cubicBezTo>
                    <a:pt x="86" y="0"/>
                    <a:pt x="86" y="0"/>
                    <a:pt x="86" y="0"/>
                  </a:cubicBezTo>
                  <a:lnTo>
                    <a:pt x="1" y="15"/>
                  </a:lnTo>
                  <a:close/>
                </a:path>
              </a:pathLst>
            </a:custGeom>
            <a:grpFill/>
            <a:ln w="9525">
              <a:solidFill>
                <a:srgbClr val="001F6A"/>
              </a:solidFill>
              <a:round/>
              <a:headEnd/>
              <a:tailEnd/>
            </a:ln>
          </p:spPr>
          <p:txBody>
            <a:bodyPr/>
            <a:lstStyle/>
            <a:p>
              <a:endParaRPr lang="zh-TW" altLang="en-US"/>
            </a:p>
          </p:txBody>
        </p:sp>
        <p:sp>
          <p:nvSpPr>
            <p:cNvPr id="113" name="Freeform 443">
              <a:extLst>
                <a:ext uri="{FF2B5EF4-FFF2-40B4-BE49-F238E27FC236}">
                  <a16:creationId xmlns:a16="http://schemas.microsoft.com/office/drawing/2014/main" id="{2D0425BF-C9A7-C1D9-D328-8914C3593E04}"/>
                </a:ext>
              </a:extLst>
            </p:cNvPr>
            <p:cNvSpPr>
              <a:spLocks/>
            </p:cNvSpPr>
            <p:nvPr/>
          </p:nvSpPr>
          <p:spPr bwMode="auto">
            <a:xfrm>
              <a:off x="2164" y="3209"/>
              <a:ext cx="66" cy="233"/>
            </a:xfrm>
            <a:custGeom>
              <a:avLst/>
              <a:gdLst>
                <a:gd name="T0" fmla="*/ 1 w 37"/>
                <a:gd name="T1" fmla="*/ 0 h 130"/>
                <a:gd name="T2" fmla="*/ 0 w 37"/>
                <a:gd name="T3" fmla="*/ 85 h 130"/>
                <a:gd name="T4" fmla="*/ 37 w 37"/>
                <a:gd name="T5" fmla="*/ 130 h 130"/>
                <a:gd name="T6" fmla="*/ 37 w 37"/>
                <a:gd name="T7" fmla="*/ 40 h 130"/>
                <a:gd name="T8" fmla="*/ 1 w 37"/>
                <a:gd name="T9" fmla="*/ 0 h 130"/>
              </a:gdLst>
              <a:ahLst/>
              <a:cxnLst>
                <a:cxn ang="0">
                  <a:pos x="T0" y="T1"/>
                </a:cxn>
                <a:cxn ang="0">
                  <a:pos x="T2" y="T3"/>
                </a:cxn>
                <a:cxn ang="0">
                  <a:pos x="T4" y="T5"/>
                </a:cxn>
                <a:cxn ang="0">
                  <a:pos x="T6" y="T7"/>
                </a:cxn>
                <a:cxn ang="0">
                  <a:pos x="T8" y="T9"/>
                </a:cxn>
              </a:cxnLst>
              <a:rect l="0" t="0" r="r" b="b"/>
              <a:pathLst>
                <a:path w="37" h="130">
                  <a:moveTo>
                    <a:pt x="1" y="0"/>
                  </a:moveTo>
                  <a:cubicBezTo>
                    <a:pt x="0" y="85"/>
                    <a:pt x="0" y="85"/>
                    <a:pt x="0" y="85"/>
                  </a:cubicBezTo>
                  <a:cubicBezTo>
                    <a:pt x="11" y="98"/>
                    <a:pt x="23" y="113"/>
                    <a:pt x="37" y="130"/>
                  </a:cubicBezTo>
                  <a:cubicBezTo>
                    <a:pt x="37" y="40"/>
                    <a:pt x="37" y="40"/>
                    <a:pt x="37" y="40"/>
                  </a:cubicBezTo>
                  <a:lnTo>
                    <a:pt x="1" y="0"/>
                  </a:lnTo>
                  <a:close/>
                </a:path>
              </a:pathLst>
            </a:custGeom>
            <a:grpFill/>
            <a:ln w="9525">
              <a:solidFill>
                <a:srgbClr val="001F6A"/>
              </a:solidFill>
              <a:round/>
              <a:headEnd/>
              <a:tailEnd/>
            </a:ln>
          </p:spPr>
          <p:txBody>
            <a:bodyPr/>
            <a:lstStyle/>
            <a:p>
              <a:endParaRPr lang="zh-TW" altLang="en-US"/>
            </a:p>
          </p:txBody>
        </p:sp>
        <p:sp>
          <p:nvSpPr>
            <p:cNvPr id="114" name="Freeform 444">
              <a:extLst>
                <a:ext uri="{FF2B5EF4-FFF2-40B4-BE49-F238E27FC236}">
                  <a16:creationId xmlns:a16="http://schemas.microsoft.com/office/drawing/2014/main" id="{EA5D5D1B-AB6F-9422-214F-A21B1298AC94}"/>
                </a:ext>
              </a:extLst>
            </p:cNvPr>
            <p:cNvSpPr>
              <a:spLocks/>
            </p:cNvSpPr>
            <p:nvPr/>
          </p:nvSpPr>
          <p:spPr bwMode="auto">
            <a:xfrm>
              <a:off x="2313" y="3370"/>
              <a:ext cx="91" cy="285"/>
            </a:xfrm>
            <a:custGeom>
              <a:avLst/>
              <a:gdLst>
                <a:gd name="T0" fmla="*/ 1 w 51"/>
                <a:gd name="T1" fmla="*/ 0 h 159"/>
                <a:gd name="T2" fmla="*/ 0 w 51"/>
                <a:gd name="T3" fmla="*/ 96 h 159"/>
                <a:gd name="T4" fmla="*/ 51 w 51"/>
                <a:gd name="T5" fmla="*/ 159 h 159"/>
                <a:gd name="T6" fmla="*/ 50 w 51"/>
                <a:gd name="T7" fmla="*/ 54 h 159"/>
                <a:gd name="T8" fmla="*/ 1 w 51"/>
                <a:gd name="T9" fmla="*/ 0 h 159"/>
              </a:gdLst>
              <a:ahLst/>
              <a:cxnLst>
                <a:cxn ang="0">
                  <a:pos x="T0" y="T1"/>
                </a:cxn>
                <a:cxn ang="0">
                  <a:pos x="T2" y="T3"/>
                </a:cxn>
                <a:cxn ang="0">
                  <a:pos x="T4" y="T5"/>
                </a:cxn>
                <a:cxn ang="0">
                  <a:pos x="T6" y="T7"/>
                </a:cxn>
                <a:cxn ang="0">
                  <a:pos x="T8" y="T9"/>
                </a:cxn>
              </a:cxnLst>
              <a:rect l="0" t="0" r="r" b="b"/>
              <a:pathLst>
                <a:path w="51" h="159">
                  <a:moveTo>
                    <a:pt x="1" y="0"/>
                  </a:moveTo>
                  <a:cubicBezTo>
                    <a:pt x="0" y="96"/>
                    <a:pt x="0" y="96"/>
                    <a:pt x="0" y="96"/>
                  </a:cubicBezTo>
                  <a:cubicBezTo>
                    <a:pt x="18" y="118"/>
                    <a:pt x="36" y="140"/>
                    <a:pt x="51" y="159"/>
                  </a:cubicBezTo>
                  <a:cubicBezTo>
                    <a:pt x="50" y="54"/>
                    <a:pt x="50" y="54"/>
                    <a:pt x="50" y="54"/>
                  </a:cubicBezTo>
                  <a:lnTo>
                    <a:pt x="1" y="0"/>
                  </a:lnTo>
                  <a:close/>
                </a:path>
              </a:pathLst>
            </a:custGeom>
            <a:grpFill/>
            <a:ln w="9525">
              <a:solidFill>
                <a:srgbClr val="001F6A"/>
              </a:solidFill>
              <a:round/>
              <a:headEnd/>
              <a:tailEnd/>
            </a:ln>
          </p:spPr>
          <p:txBody>
            <a:bodyPr/>
            <a:lstStyle/>
            <a:p>
              <a:endParaRPr lang="zh-TW" altLang="en-US"/>
            </a:p>
          </p:txBody>
        </p:sp>
        <p:sp>
          <p:nvSpPr>
            <p:cNvPr id="115" name="Freeform 445">
              <a:extLst>
                <a:ext uri="{FF2B5EF4-FFF2-40B4-BE49-F238E27FC236}">
                  <a16:creationId xmlns:a16="http://schemas.microsoft.com/office/drawing/2014/main" id="{AC1ED7AD-AB52-9F34-2BB5-F0AC9DB40BDE}"/>
                </a:ext>
              </a:extLst>
            </p:cNvPr>
            <p:cNvSpPr>
              <a:spLocks/>
            </p:cNvSpPr>
            <p:nvPr/>
          </p:nvSpPr>
          <p:spPr bwMode="auto">
            <a:xfrm>
              <a:off x="2232" y="3281"/>
              <a:ext cx="82" cy="261"/>
            </a:xfrm>
            <a:custGeom>
              <a:avLst/>
              <a:gdLst>
                <a:gd name="T0" fmla="*/ 0 w 46"/>
                <a:gd name="T1" fmla="*/ 0 h 146"/>
                <a:gd name="T2" fmla="*/ 0 w 46"/>
                <a:gd name="T3" fmla="*/ 90 h 146"/>
                <a:gd name="T4" fmla="*/ 45 w 46"/>
                <a:gd name="T5" fmla="*/ 146 h 146"/>
                <a:gd name="T6" fmla="*/ 46 w 46"/>
                <a:gd name="T7" fmla="*/ 50 h 146"/>
                <a:gd name="T8" fmla="*/ 0 w 46"/>
                <a:gd name="T9" fmla="*/ 0 h 146"/>
              </a:gdLst>
              <a:ahLst/>
              <a:cxnLst>
                <a:cxn ang="0">
                  <a:pos x="T0" y="T1"/>
                </a:cxn>
                <a:cxn ang="0">
                  <a:pos x="T2" y="T3"/>
                </a:cxn>
                <a:cxn ang="0">
                  <a:pos x="T4" y="T5"/>
                </a:cxn>
                <a:cxn ang="0">
                  <a:pos x="T6" y="T7"/>
                </a:cxn>
                <a:cxn ang="0">
                  <a:pos x="T8" y="T9"/>
                </a:cxn>
              </a:cxnLst>
              <a:rect l="0" t="0" r="r" b="b"/>
              <a:pathLst>
                <a:path w="46" h="146">
                  <a:moveTo>
                    <a:pt x="0" y="0"/>
                  </a:moveTo>
                  <a:cubicBezTo>
                    <a:pt x="0" y="90"/>
                    <a:pt x="0" y="90"/>
                    <a:pt x="0" y="90"/>
                  </a:cubicBezTo>
                  <a:cubicBezTo>
                    <a:pt x="14" y="108"/>
                    <a:pt x="30" y="127"/>
                    <a:pt x="45" y="146"/>
                  </a:cubicBezTo>
                  <a:cubicBezTo>
                    <a:pt x="46" y="50"/>
                    <a:pt x="46" y="50"/>
                    <a:pt x="46" y="50"/>
                  </a:cubicBezTo>
                  <a:lnTo>
                    <a:pt x="0" y="0"/>
                  </a:lnTo>
                  <a:close/>
                </a:path>
              </a:pathLst>
            </a:custGeom>
            <a:grpFill/>
            <a:ln w="9525">
              <a:solidFill>
                <a:srgbClr val="001F6A"/>
              </a:solidFill>
              <a:round/>
              <a:headEnd/>
              <a:tailEnd/>
            </a:ln>
          </p:spPr>
          <p:txBody>
            <a:bodyPr/>
            <a:lstStyle/>
            <a:p>
              <a:endParaRPr lang="zh-TW" altLang="en-US"/>
            </a:p>
          </p:txBody>
        </p:sp>
      </p:grpSp>
      <p:grpSp>
        <p:nvGrpSpPr>
          <p:cNvPr id="116" name="Group 584">
            <a:extLst>
              <a:ext uri="{FF2B5EF4-FFF2-40B4-BE49-F238E27FC236}">
                <a16:creationId xmlns:a16="http://schemas.microsoft.com/office/drawing/2014/main" id="{BFC5C904-C915-262D-0C86-66F6BFC4F758}"/>
              </a:ext>
            </a:extLst>
          </p:cNvPr>
          <p:cNvGrpSpPr>
            <a:grpSpLocks/>
          </p:cNvGrpSpPr>
          <p:nvPr/>
        </p:nvGrpSpPr>
        <p:grpSpPr bwMode="auto">
          <a:xfrm>
            <a:off x="8997068" y="2281768"/>
            <a:ext cx="2632075" cy="582612"/>
            <a:chOff x="2119" y="1811"/>
            <a:chExt cx="1658" cy="367"/>
          </a:xfrm>
          <a:solidFill>
            <a:srgbClr val="001F6A"/>
          </a:solidFill>
        </p:grpSpPr>
        <p:grpSp>
          <p:nvGrpSpPr>
            <p:cNvPr id="117" name="Group 547">
              <a:extLst>
                <a:ext uri="{FF2B5EF4-FFF2-40B4-BE49-F238E27FC236}">
                  <a16:creationId xmlns:a16="http://schemas.microsoft.com/office/drawing/2014/main" id="{B6096A74-C244-A82C-8BAE-9B8409955B9B}"/>
                </a:ext>
              </a:extLst>
            </p:cNvPr>
            <p:cNvGrpSpPr>
              <a:grpSpLocks/>
            </p:cNvGrpSpPr>
            <p:nvPr/>
          </p:nvGrpSpPr>
          <p:grpSpPr bwMode="auto">
            <a:xfrm>
              <a:off x="2119" y="1985"/>
              <a:ext cx="1658" cy="193"/>
              <a:chOff x="2119" y="1985"/>
              <a:chExt cx="1658" cy="193"/>
            </a:xfrm>
            <a:grpFill/>
          </p:grpSpPr>
          <p:sp>
            <p:nvSpPr>
              <p:cNvPr id="998" name="Freeform 282">
                <a:extLst>
                  <a:ext uri="{FF2B5EF4-FFF2-40B4-BE49-F238E27FC236}">
                    <a16:creationId xmlns:a16="http://schemas.microsoft.com/office/drawing/2014/main" id="{585C9DC2-A5F7-9F76-DC29-1CE64C0E6AD4}"/>
                  </a:ext>
                </a:extLst>
              </p:cNvPr>
              <p:cNvSpPr>
                <a:spLocks/>
              </p:cNvSpPr>
              <p:nvPr/>
            </p:nvSpPr>
            <p:spPr bwMode="auto">
              <a:xfrm>
                <a:off x="3274" y="2013"/>
                <a:ext cx="134" cy="158"/>
              </a:xfrm>
              <a:custGeom>
                <a:avLst/>
                <a:gdLst>
                  <a:gd name="T0" fmla="*/ 0 w 134"/>
                  <a:gd name="T1" fmla="*/ 156 h 158"/>
                  <a:gd name="T2" fmla="*/ 132 w 134"/>
                  <a:gd name="T3" fmla="*/ 158 h 158"/>
                  <a:gd name="T4" fmla="*/ 134 w 134"/>
                  <a:gd name="T5" fmla="*/ 4 h 158"/>
                  <a:gd name="T6" fmla="*/ 0 w 134"/>
                  <a:gd name="T7" fmla="*/ 0 h 158"/>
                  <a:gd name="T8" fmla="*/ 0 w 134"/>
                  <a:gd name="T9" fmla="*/ 156 h 158"/>
                </a:gdLst>
                <a:ahLst/>
                <a:cxnLst>
                  <a:cxn ang="0">
                    <a:pos x="T0" y="T1"/>
                  </a:cxn>
                  <a:cxn ang="0">
                    <a:pos x="T2" y="T3"/>
                  </a:cxn>
                  <a:cxn ang="0">
                    <a:pos x="T4" y="T5"/>
                  </a:cxn>
                  <a:cxn ang="0">
                    <a:pos x="T6" y="T7"/>
                  </a:cxn>
                  <a:cxn ang="0">
                    <a:pos x="T8" y="T9"/>
                  </a:cxn>
                </a:cxnLst>
                <a:rect l="0" t="0" r="r" b="b"/>
                <a:pathLst>
                  <a:path w="134" h="158">
                    <a:moveTo>
                      <a:pt x="0" y="156"/>
                    </a:moveTo>
                    <a:lnTo>
                      <a:pt x="132" y="158"/>
                    </a:lnTo>
                    <a:lnTo>
                      <a:pt x="134" y="4"/>
                    </a:lnTo>
                    <a:lnTo>
                      <a:pt x="0" y="0"/>
                    </a:lnTo>
                    <a:lnTo>
                      <a:pt x="0" y="156"/>
                    </a:lnTo>
                    <a:close/>
                  </a:path>
                </a:pathLst>
              </a:custGeom>
              <a:grpFill/>
              <a:ln w="9525">
                <a:solidFill>
                  <a:srgbClr val="001F6A"/>
                </a:solidFill>
                <a:round/>
                <a:headEnd/>
                <a:tailEnd/>
              </a:ln>
            </p:spPr>
            <p:txBody>
              <a:bodyPr/>
              <a:lstStyle/>
              <a:p>
                <a:endParaRPr lang="zh-TW" altLang="en-US"/>
              </a:p>
            </p:txBody>
          </p:sp>
          <p:sp>
            <p:nvSpPr>
              <p:cNvPr id="999" name="Freeform 297">
                <a:extLst>
                  <a:ext uri="{FF2B5EF4-FFF2-40B4-BE49-F238E27FC236}">
                    <a16:creationId xmlns:a16="http://schemas.microsoft.com/office/drawing/2014/main" id="{922F0EE9-87BA-B119-0BB1-602CF7BE3546}"/>
                  </a:ext>
                </a:extLst>
              </p:cNvPr>
              <p:cNvSpPr>
                <a:spLocks/>
              </p:cNvSpPr>
              <p:nvPr/>
            </p:nvSpPr>
            <p:spPr bwMode="auto">
              <a:xfrm>
                <a:off x="2316" y="2002"/>
                <a:ext cx="84" cy="167"/>
              </a:xfrm>
              <a:custGeom>
                <a:avLst/>
                <a:gdLst>
                  <a:gd name="T0" fmla="*/ 84 w 84"/>
                  <a:gd name="T1" fmla="*/ 0 h 167"/>
                  <a:gd name="T2" fmla="*/ 0 w 84"/>
                  <a:gd name="T3" fmla="*/ 17 h 167"/>
                  <a:gd name="T4" fmla="*/ 0 w 84"/>
                  <a:gd name="T5" fmla="*/ 167 h 167"/>
                  <a:gd name="T6" fmla="*/ 84 w 84"/>
                  <a:gd name="T7" fmla="*/ 164 h 167"/>
                  <a:gd name="T8" fmla="*/ 84 w 84"/>
                  <a:gd name="T9" fmla="*/ 0 h 167"/>
                </a:gdLst>
                <a:ahLst/>
                <a:cxnLst>
                  <a:cxn ang="0">
                    <a:pos x="T0" y="T1"/>
                  </a:cxn>
                  <a:cxn ang="0">
                    <a:pos x="T2" y="T3"/>
                  </a:cxn>
                  <a:cxn ang="0">
                    <a:pos x="T4" y="T5"/>
                  </a:cxn>
                  <a:cxn ang="0">
                    <a:pos x="T6" y="T7"/>
                  </a:cxn>
                  <a:cxn ang="0">
                    <a:pos x="T8" y="T9"/>
                  </a:cxn>
                </a:cxnLst>
                <a:rect l="0" t="0" r="r" b="b"/>
                <a:pathLst>
                  <a:path w="84" h="167">
                    <a:moveTo>
                      <a:pt x="84" y="0"/>
                    </a:moveTo>
                    <a:lnTo>
                      <a:pt x="0" y="17"/>
                    </a:lnTo>
                    <a:lnTo>
                      <a:pt x="0" y="167"/>
                    </a:lnTo>
                    <a:lnTo>
                      <a:pt x="84" y="164"/>
                    </a:lnTo>
                    <a:lnTo>
                      <a:pt x="84" y="0"/>
                    </a:lnTo>
                    <a:close/>
                  </a:path>
                </a:pathLst>
              </a:custGeom>
              <a:grpFill/>
              <a:ln w="9525">
                <a:solidFill>
                  <a:srgbClr val="001F6A"/>
                </a:solidFill>
                <a:round/>
                <a:headEnd/>
                <a:tailEnd/>
              </a:ln>
            </p:spPr>
            <p:txBody>
              <a:bodyPr/>
              <a:lstStyle/>
              <a:p>
                <a:endParaRPr lang="zh-TW" altLang="en-US"/>
              </a:p>
            </p:txBody>
          </p:sp>
          <p:sp>
            <p:nvSpPr>
              <p:cNvPr id="1000" name="Freeform 307">
                <a:extLst>
                  <a:ext uri="{FF2B5EF4-FFF2-40B4-BE49-F238E27FC236}">
                    <a16:creationId xmlns:a16="http://schemas.microsoft.com/office/drawing/2014/main" id="{F51A1E48-6C9D-F7B0-A52D-2350130DD9B3}"/>
                  </a:ext>
                </a:extLst>
              </p:cNvPr>
              <p:cNvSpPr>
                <a:spLocks/>
              </p:cNvSpPr>
              <p:nvPr/>
            </p:nvSpPr>
            <p:spPr bwMode="auto">
              <a:xfrm>
                <a:off x="2237" y="2019"/>
                <a:ext cx="79" cy="154"/>
              </a:xfrm>
              <a:custGeom>
                <a:avLst/>
                <a:gdLst>
                  <a:gd name="T0" fmla="*/ 79 w 79"/>
                  <a:gd name="T1" fmla="*/ 0 h 154"/>
                  <a:gd name="T2" fmla="*/ 0 w 79"/>
                  <a:gd name="T3" fmla="*/ 14 h 154"/>
                  <a:gd name="T4" fmla="*/ 0 w 79"/>
                  <a:gd name="T5" fmla="*/ 154 h 154"/>
                  <a:gd name="T6" fmla="*/ 79 w 79"/>
                  <a:gd name="T7" fmla="*/ 150 h 154"/>
                  <a:gd name="T8" fmla="*/ 79 w 79"/>
                  <a:gd name="T9" fmla="*/ 0 h 154"/>
                </a:gdLst>
                <a:ahLst/>
                <a:cxnLst>
                  <a:cxn ang="0">
                    <a:pos x="T0" y="T1"/>
                  </a:cxn>
                  <a:cxn ang="0">
                    <a:pos x="T2" y="T3"/>
                  </a:cxn>
                  <a:cxn ang="0">
                    <a:pos x="T4" y="T5"/>
                  </a:cxn>
                  <a:cxn ang="0">
                    <a:pos x="T6" y="T7"/>
                  </a:cxn>
                  <a:cxn ang="0">
                    <a:pos x="T8" y="T9"/>
                  </a:cxn>
                </a:cxnLst>
                <a:rect l="0" t="0" r="r" b="b"/>
                <a:pathLst>
                  <a:path w="79" h="154">
                    <a:moveTo>
                      <a:pt x="79" y="0"/>
                    </a:moveTo>
                    <a:lnTo>
                      <a:pt x="0" y="14"/>
                    </a:lnTo>
                    <a:lnTo>
                      <a:pt x="0" y="154"/>
                    </a:lnTo>
                    <a:lnTo>
                      <a:pt x="79" y="150"/>
                    </a:lnTo>
                    <a:lnTo>
                      <a:pt x="79" y="0"/>
                    </a:lnTo>
                    <a:close/>
                  </a:path>
                </a:pathLst>
              </a:custGeom>
              <a:grpFill/>
              <a:ln w="9525">
                <a:solidFill>
                  <a:srgbClr val="001F6A"/>
                </a:solidFill>
                <a:round/>
                <a:headEnd/>
                <a:tailEnd/>
              </a:ln>
            </p:spPr>
            <p:txBody>
              <a:bodyPr/>
              <a:lstStyle/>
              <a:p>
                <a:endParaRPr lang="zh-TW" altLang="en-US"/>
              </a:p>
            </p:txBody>
          </p:sp>
          <p:sp>
            <p:nvSpPr>
              <p:cNvPr id="1001" name="Freeform 337">
                <a:extLst>
                  <a:ext uri="{FF2B5EF4-FFF2-40B4-BE49-F238E27FC236}">
                    <a16:creationId xmlns:a16="http://schemas.microsoft.com/office/drawing/2014/main" id="{1B7C3AAD-8558-9FE1-8A54-8B4FD087BCFE}"/>
                  </a:ext>
                </a:extLst>
              </p:cNvPr>
              <p:cNvSpPr>
                <a:spLocks/>
              </p:cNvSpPr>
              <p:nvPr/>
            </p:nvSpPr>
            <p:spPr bwMode="auto">
              <a:xfrm>
                <a:off x="2492" y="1985"/>
                <a:ext cx="181" cy="177"/>
              </a:xfrm>
              <a:custGeom>
                <a:avLst/>
                <a:gdLst>
                  <a:gd name="T0" fmla="*/ 181 w 181"/>
                  <a:gd name="T1" fmla="*/ 177 h 177"/>
                  <a:gd name="T2" fmla="*/ 181 w 181"/>
                  <a:gd name="T3" fmla="*/ 7 h 177"/>
                  <a:gd name="T4" fmla="*/ 5 w 181"/>
                  <a:gd name="T5" fmla="*/ 0 h 177"/>
                  <a:gd name="T6" fmla="*/ 0 w 181"/>
                  <a:gd name="T7" fmla="*/ 1 h 177"/>
                  <a:gd name="T8" fmla="*/ 0 w 181"/>
                  <a:gd name="T9" fmla="*/ 175 h 177"/>
                  <a:gd name="T10" fmla="*/ 3 w 181"/>
                  <a:gd name="T11" fmla="*/ 175 h 177"/>
                  <a:gd name="T12" fmla="*/ 181 w 181"/>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81" h="177">
                    <a:moveTo>
                      <a:pt x="181" y="177"/>
                    </a:moveTo>
                    <a:lnTo>
                      <a:pt x="181" y="7"/>
                    </a:lnTo>
                    <a:lnTo>
                      <a:pt x="5" y="0"/>
                    </a:lnTo>
                    <a:lnTo>
                      <a:pt x="0" y="1"/>
                    </a:lnTo>
                    <a:lnTo>
                      <a:pt x="0" y="175"/>
                    </a:lnTo>
                    <a:lnTo>
                      <a:pt x="3" y="175"/>
                    </a:lnTo>
                    <a:lnTo>
                      <a:pt x="181" y="177"/>
                    </a:lnTo>
                    <a:close/>
                  </a:path>
                </a:pathLst>
              </a:custGeom>
              <a:grpFill/>
              <a:ln w="9525">
                <a:solidFill>
                  <a:srgbClr val="001F6A"/>
                </a:solidFill>
                <a:round/>
                <a:headEnd/>
                <a:tailEnd/>
              </a:ln>
            </p:spPr>
            <p:txBody>
              <a:bodyPr/>
              <a:lstStyle/>
              <a:p>
                <a:endParaRPr lang="zh-TW" altLang="en-US"/>
              </a:p>
            </p:txBody>
          </p:sp>
          <p:sp>
            <p:nvSpPr>
              <p:cNvPr id="1002" name="Freeform 340">
                <a:extLst>
                  <a:ext uri="{FF2B5EF4-FFF2-40B4-BE49-F238E27FC236}">
                    <a16:creationId xmlns:a16="http://schemas.microsoft.com/office/drawing/2014/main" id="{699B2E50-9DFF-1491-D8F4-9716CA2A925A}"/>
                  </a:ext>
                </a:extLst>
              </p:cNvPr>
              <p:cNvSpPr>
                <a:spLocks/>
              </p:cNvSpPr>
              <p:nvPr/>
            </p:nvSpPr>
            <p:spPr bwMode="auto">
              <a:xfrm>
                <a:off x="2987" y="2002"/>
                <a:ext cx="147" cy="165"/>
              </a:xfrm>
              <a:custGeom>
                <a:avLst/>
                <a:gdLst>
                  <a:gd name="T0" fmla="*/ 0 w 147"/>
                  <a:gd name="T1" fmla="*/ 164 h 165"/>
                  <a:gd name="T2" fmla="*/ 147 w 147"/>
                  <a:gd name="T3" fmla="*/ 165 h 165"/>
                  <a:gd name="T4" fmla="*/ 147 w 147"/>
                  <a:gd name="T5" fmla="*/ 6 h 165"/>
                  <a:gd name="T6" fmla="*/ 0 w 147"/>
                  <a:gd name="T7" fmla="*/ 0 h 165"/>
                  <a:gd name="T8" fmla="*/ 0 w 147"/>
                  <a:gd name="T9" fmla="*/ 164 h 165"/>
                </a:gdLst>
                <a:ahLst/>
                <a:cxnLst>
                  <a:cxn ang="0">
                    <a:pos x="T0" y="T1"/>
                  </a:cxn>
                  <a:cxn ang="0">
                    <a:pos x="T2" y="T3"/>
                  </a:cxn>
                  <a:cxn ang="0">
                    <a:pos x="T4" y="T5"/>
                  </a:cxn>
                  <a:cxn ang="0">
                    <a:pos x="T6" y="T7"/>
                  </a:cxn>
                  <a:cxn ang="0">
                    <a:pos x="T8" y="T9"/>
                  </a:cxn>
                </a:cxnLst>
                <a:rect l="0" t="0" r="r" b="b"/>
                <a:pathLst>
                  <a:path w="147" h="165">
                    <a:moveTo>
                      <a:pt x="0" y="164"/>
                    </a:moveTo>
                    <a:lnTo>
                      <a:pt x="147" y="165"/>
                    </a:lnTo>
                    <a:lnTo>
                      <a:pt x="147" y="6"/>
                    </a:lnTo>
                    <a:lnTo>
                      <a:pt x="0" y="0"/>
                    </a:lnTo>
                    <a:lnTo>
                      <a:pt x="0" y="164"/>
                    </a:lnTo>
                    <a:close/>
                  </a:path>
                </a:pathLst>
              </a:custGeom>
              <a:grpFill/>
              <a:ln w="9525">
                <a:solidFill>
                  <a:srgbClr val="001F6A"/>
                </a:solidFill>
                <a:round/>
                <a:headEnd/>
                <a:tailEnd/>
              </a:ln>
            </p:spPr>
            <p:txBody>
              <a:bodyPr/>
              <a:lstStyle/>
              <a:p>
                <a:endParaRPr lang="zh-TW" altLang="en-US"/>
              </a:p>
            </p:txBody>
          </p:sp>
          <p:sp>
            <p:nvSpPr>
              <p:cNvPr id="1003" name="Freeform 347">
                <a:extLst>
                  <a:ext uri="{FF2B5EF4-FFF2-40B4-BE49-F238E27FC236}">
                    <a16:creationId xmlns:a16="http://schemas.microsoft.com/office/drawing/2014/main" id="{31E11226-322E-F777-6F7C-B544AE15EDED}"/>
                  </a:ext>
                </a:extLst>
              </p:cNvPr>
              <p:cNvSpPr>
                <a:spLocks/>
              </p:cNvSpPr>
              <p:nvPr/>
            </p:nvSpPr>
            <p:spPr bwMode="auto">
              <a:xfrm>
                <a:off x="2673" y="1992"/>
                <a:ext cx="161" cy="172"/>
              </a:xfrm>
              <a:custGeom>
                <a:avLst/>
                <a:gdLst>
                  <a:gd name="T0" fmla="*/ 161 w 161"/>
                  <a:gd name="T1" fmla="*/ 5 h 172"/>
                  <a:gd name="T2" fmla="*/ 0 w 161"/>
                  <a:gd name="T3" fmla="*/ 0 h 172"/>
                  <a:gd name="T4" fmla="*/ 0 w 161"/>
                  <a:gd name="T5" fmla="*/ 170 h 172"/>
                  <a:gd name="T6" fmla="*/ 160 w 161"/>
                  <a:gd name="T7" fmla="*/ 172 h 172"/>
                  <a:gd name="T8" fmla="*/ 161 w 161"/>
                  <a:gd name="T9" fmla="*/ 5 h 172"/>
                </a:gdLst>
                <a:ahLst/>
                <a:cxnLst>
                  <a:cxn ang="0">
                    <a:pos x="T0" y="T1"/>
                  </a:cxn>
                  <a:cxn ang="0">
                    <a:pos x="T2" y="T3"/>
                  </a:cxn>
                  <a:cxn ang="0">
                    <a:pos x="T4" y="T5"/>
                  </a:cxn>
                  <a:cxn ang="0">
                    <a:pos x="T6" y="T7"/>
                  </a:cxn>
                  <a:cxn ang="0">
                    <a:pos x="T8" y="T9"/>
                  </a:cxn>
                </a:cxnLst>
                <a:rect l="0" t="0" r="r" b="b"/>
                <a:pathLst>
                  <a:path w="161" h="172">
                    <a:moveTo>
                      <a:pt x="161" y="5"/>
                    </a:moveTo>
                    <a:lnTo>
                      <a:pt x="0" y="0"/>
                    </a:lnTo>
                    <a:lnTo>
                      <a:pt x="0" y="170"/>
                    </a:lnTo>
                    <a:lnTo>
                      <a:pt x="160" y="172"/>
                    </a:lnTo>
                    <a:lnTo>
                      <a:pt x="161" y="5"/>
                    </a:lnTo>
                    <a:close/>
                  </a:path>
                </a:pathLst>
              </a:custGeom>
              <a:grpFill/>
              <a:ln w="9525">
                <a:solidFill>
                  <a:srgbClr val="001F6A"/>
                </a:solidFill>
                <a:round/>
                <a:headEnd/>
                <a:tailEnd/>
              </a:ln>
            </p:spPr>
            <p:txBody>
              <a:bodyPr/>
              <a:lstStyle/>
              <a:p>
                <a:endParaRPr lang="zh-TW" altLang="en-US"/>
              </a:p>
            </p:txBody>
          </p:sp>
          <p:sp>
            <p:nvSpPr>
              <p:cNvPr id="1004" name="Freeform 356">
                <a:extLst>
                  <a:ext uri="{FF2B5EF4-FFF2-40B4-BE49-F238E27FC236}">
                    <a16:creationId xmlns:a16="http://schemas.microsoft.com/office/drawing/2014/main" id="{D85AD2FF-4C53-0A89-3719-B5577A585234}"/>
                  </a:ext>
                </a:extLst>
              </p:cNvPr>
              <p:cNvSpPr>
                <a:spLocks/>
              </p:cNvSpPr>
              <p:nvPr/>
            </p:nvSpPr>
            <p:spPr bwMode="auto">
              <a:xfrm>
                <a:off x="2833" y="1997"/>
                <a:ext cx="154" cy="169"/>
              </a:xfrm>
              <a:custGeom>
                <a:avLst/>
                <a:gdLst>
                  <a:gd name="T0" fmla="*/ 0 w 154"/>
                  <a:gd name="T1" fmla="*/ 167 h 169"/>
                  <a:gd name="T2" fmla="*/ 154 w 154"/>
                  <a:gd name="T3" fmla="*/ 169 h 169"/>
                  <a:gd name="T4" fmla="*/ 154 w 154"/>
                  <a:gd name="T5" fmla="*/ 5 h 169"/>
                  <a:gd name="T6" fmla="*/ 1 w 154"/>
                  <a:gd name="T7" fmla="*/ 0 h 169"/>
                  <a:gd name="T8" fmla="*/ 0 w 154"/>
                  <a:gd name="T9" fmla="*/ 167 h 169"/>
                </a:gdLst>
                <a:ahLst/>
                <a:cxnLst>
                  <a:cxn ang="0">
                    <a:pos x="T0" y="T1"/>
                  </a:cxn>
                  <a:cxn ang="0">
                    <a:pos x="T2" y="T3"/>
                  </a:cxn>
                  <a:cxn ang="0">
                    <a:pos x="T4" y="T5"/>
                  </a:cxn>
                  <a:cxn ang="0">
                    <a:pos x="T6" y="T7"/>
                  </a:cxn>
                  <a:cxn ang="0">
                    <a:pos x="T8" y="T9"/>
                  </a:cxn>
                </a:cxnLst>
                <a:rect l="0" t="0" r="r" b="b"/>
                <a:pathLst>
                  <a:path w="154" h="169">
                    <a:moveTo>
                      <a:pt x="0" y="167"/>
                    </a:moveTo>
                    <a:lnTo>
                      <a:pt x="154" y="169"/>
                    </a:lnTo>
                    <a:lnTo>
                      <a:pt x="154" y="5"/>
                    </a:lnTo>
                    <a:lnTo>
                      <a:pt x="1" y="0"/>
                    </a:lnTo>
                    <a:lnTo>
                      <a:pt x="0" y="167"/>
                    </a:lnTo>
                    <a:close/>
                  </a:path>
                </a:pathLst>
              </a:custGeom>
              <a:grpFill/>
              <a:ln w="9525">
                <a:solidFill>
                  <a:srgbClr val="001F6A"/>
                </a:solidFill>
                <a:round/>
                <a:headEnd/>
                <a:tailEnd/>
              </a:ln>
            </p:spPr>
            <p:txBody>
              <a:bodyPr/>
              <a:lstStyle/>
              <a:p>
                <a:endParaRPr lang="zh-TW" altLang="en-US"/>
              </a:p>
            </p:txBody>
          </p:sp>
          <p:sp>
            <p:nvSpPr>
              <p:cNvPr id="1005" name="Freeform 372">
                <a:extLst>
                  <a:ext uri="{FF2B5EF4-FFF2-40B4-BE49-F238E27FC236}">
                    <a16:creationId xmlns:a16="http://schemas.microsoft.com/office/drawing/2014/main" id="{E8D90A46-E59D-FC1C-6AAE-9223FDB777B8}"/>
                  </a:ext>
                </a:extLst>
              </p:cNvPr>
              <p:cNvSpPr>
                <a:spLocks/>
              </p:cNvSpPr>
              <p:nvPr/>
            </p:nvSpPr>
            <p:spPr bwMode="auto">
              <a:xfrm>
                <a:off x="3134" y="2008"/>
                <a:ext cx="140" cy="161"/>
              </a:xfrm>
              <a:custGeom>
                <a:avLst/>
                <a:gdLst>
                  <a:gd name="T0" fmla="*/ 0 w 140"/>
                  <a:gd name="T1" fmla="*/ 159 h 161"/>
                  <a:gd name="T2" fmla="*/ 140 w 140"/>
                  <a:gd name="T3" fmla="*/ 161 h 161"/>
                  <a:gd name="T4" fmla="*/ 140 w 140"/>
                  <a:gd name="T5" fmla="*/ 5 h 161"/>
                  <a:gd name="T6" fmla="*/ 0 w 140"/>
                  <a:gd name="T7" fmla="*/ 0 h 161"/>
                  <a:gd name="T8" fmla="*/ 0 w 140"/>
                  <a:gd name="T9" fmla="*/ 159 h 161"/>
                </a:gdLst>
                <a:ahLst/>
                <a:cxnLst>
                  <a:cxn ang="0">
                    <a:pos x="T0" y="T1"/>
                  </a:cxn>
                  <a:cxn ang="0">
                    <a:pos x="T2" y="T3"/>
                  </a:cxn>
                  <a:cxn ang="0">
                    <a:pos x="T4" y="T5"/>
                  </a:cxn>
                  <a:cxn ang="0">
                    <a:pos x="T6" y="T7"/>
                  </a:cxn>
                  <a:cxn ang="0">
                    <a:pos x="T8" y="T9"/>
                  </a:cxn>
                </a:cxnLst>
                <a:rect l="0" t="0" r="r" b="b"/>
                <a:pathLst>
                  <a:path w="140" h="161">
                    <a:moveTo>
                      <a:pt x="0" y="159"/>
                    </a:moveTo>
                    <a:lnTo>
                      <a:pt x="140" y="161"/>
                    </a:lnTo>
                    <a:lnTo>
                      <a:pt x="140" y="5"/>
                    </a:lnTo>
                    <a:lnTo>
                      <a:pt x="0" y="0"/>
                    </a:lnTo>
                    <a:lnTo>
                      <a:pt x="0" y="159"/>
                    </a:lnTo>
                    <a:close/>
                  </a:path>
                </a:pathLst>
              </a:custGeom>
              <a:grpFill/>
              <a:ln w="9525">
                <a:solidFill>
                  <a:srgbClr val="001F6A"/>
                </a:solidFill>
                <a:round/>
                <a:headEnd/>
                <a:tailEnd/>
              </a:ln>
            </p:spPr>
            <p:txBody>
              <a:bodyPr/>
              <a:lstStyle/>
              <a:p>
                <a:endParaRPr lang="zh-TW" altLang="en-US"/>
              </a:p>
            </p:txBody>
          </p:sp>
          <p:sp>
            <p:nvSpPr>
              <p:cNvPr id="1006" name="Freeform 386">
                <a:extLst>
                  <a:ext uri="{FF2B5EF4-FFF2-40B4-BE49-F238E27FC236}">
                    <a16:creationId xmlns:a16="http://schemas.microsoft.com/office/drawing/2014/main" id="{E32ADB0B-8AD2-7533-8BB5-DC2F1C44D9B1}"/>
                  </a:ext>
                </a:extLst>
              </p:cNvPr>
              <p:cNvSpPr>
                <a:spLocks/>
              </p:cNvSpPr>
              <p:nvPr/>
            </p:nvSpPr>
            <p:spPr bwMode="auto">
              <a:xfrm>
                <a:off x="2400" y="1986"/>
                <a:ext cx="92" cy="180"/>
              </a:xfrm>
              <a:custGeom>
                <a:avLst/>
                <a:gdLst>
                  <a:gd name="T0" fmla="*/ 92 w 92"/>
                  <a:gd name="T1" fmla="*/ 0 h 180"/>
                  <a:gd name="T2" fmla="*/ 0 w 92"/>
                  <a:gd name="T3" fmla="*/ 16 h 180"/>
                  <a:gd name="T4" fmla="*/ 0 w 92"/>
                  <a:gd name="T5" fmla="*/ 180 h 180"/>
                  <a:gd name="T6" fmla="*/ 92 w 92"/>
                  <a:gd name="T7" fmla="*/ 174 h 180"/>
                  <a:gd name="T8" fmla="*/ 92 w 92"/>
                  <a:gd name="T9" fmla="*/ 0 h 180"/>
                </a:gdLst>
                <a:ahLst/>
                <a:cxnLst>
                  <a:cxn ang="0">
                    <a:pos x="T0" y="T1"/>
                  </a:cxn>
                  <a:cxn ang="0">
                    <a:pos x="T2" y="T3"/>
                  </a:cxn>
                  <a:cxn ang="0">
                    <a:pos x="T4" y="T5"/>
                  </a:cxn>
                  <a:cxn ang="0">
                    <a:pos x="T6" y="T7"/>
                  </a:cxn>
                  <a:cxn ang="0">
                    <a:pos x="T8" y="T9"/>
                  </a:cxn>
                </a:cxnLst>
                <a:rect l="0" t="0" r="r" b="b"/>
                <a:pathLst>
                  <a:path w="92" h="180">
                    <a:moveTo>
                      <a:pt x="92" y="0"/>
                    </a:moveTo>
                    <a:lnTo>
                      <a:pt x="0" y="16"/>
                    </a:lnTo>
                    <a:lnTo>
                      <a:pt x="0" y="180"/>
                    </a:lnTo>
                    <a:lnTo>
                      <a:pt x="92" y="174"/>
                    </a:lnTo>
                    <a:lnTo>
                      <a:pt x="92" y="0"/>
                    </a:lnTo>
                    <a:close/>
                  </a:path>
                </a:pathLst>
              </a:custGeom>
              <a:grpFill/>
              <a:ln w="9525">
                <a:solidFill>
                  <a:srgbClr val="001F6A"/>
                </a:solidFill>
                <a:round/>
                <a:headEnd/>
                <a:tailEnd/>
              </a:ln>
            </p:spPr>
            <p:txBody>
              <a:bodyPr/>
              <a:lstStyle/>
              <a:p>
                <a:endParaRPr lang="zh-TW" altLang="en-US"/>
              </a:p>
            </p:txBody>
          </p:sp>
          <p:sp>
            <p:nvSpPr>
              <p:cNvPr id="1007" name="Freeform 397">
                <a:extLst>
                  <a:ext uri="{FF2B5EF4-FFF2-40B4-BE49-F238E27FC236}">
                    <a16:creationId xmlns:a16="http://schemas.microsoft.com/office/drawing/2014/main" id="{405570E2-D413-BA49-45AC-37082088ED20}"/>
                  </a:ext>
                </a:extLst>
              </p:cNvPr>
              <p:cNvSpPr>
                <a:spLocks/>
              </p:cNvSpPr>
              <p:nvPr/>
            </p:nvSpPr>
            <p:spPr bwMode="auto">
              <a:xfrm>
                <a:off x="2119" y="2044"/>
                <a:ext cx="54" cy="134"/>
              </a:xfrm>
              <a:custGeom>
                <a:avLst/>
                <a:gdLst>
                  <a:gd name="T0" fmla="*/ 30 w 30"/>
                  <a:gd name="T1" fmla="*/ 0 h 75"/>
                  <a:gd name="T2" fmla="*/ 0 w 30"/>
                  <a:gd name="T3" fmla="*/ 6 h 75"/>
                  <a:gd name="T4" fmla="*/ 0 w 30"/>
                  <a:gd name="T5" fmla="*/ 75 h 75"/>
                  <a:gd name="T6" fmla="*/ 29 w 30"/>
                  <a:gd name="T7" fmla="*/ 73 h 75"/>
                  <a:gd name="T8" fmla="*/ 30 w 30"/>
                  <a:gd name="T9" fmla="*/ 0 h 75"/>
                </a:gdLst>
                <a:ahLst/>
                <a:cxnLst>
                  <a:cxn ang="0">
                    <a:pos x="T0" y="T1"/>
                  </a:cxn>
                  <a:cxn ang="0">
                    <a:pos x="T2" y="T3"/>
                  </a:cxn>
                  <a:cxn ang="0">
                    <a:pos x="T4" y="T5"/>
                  </a:cxn>
                  <a:cxn ang="0">
                    <a:pos x="T6" y="T7"/>
                  </a:cxn>
                  <a:cxn ang="0">
                    <a:pos x="T8" y="T9"/>
                  </a:cxn>
                </a:cxnLst>
                <a:rect l="0" t="0" r="r" b="b"/>
                <a:pathLst>
                  <a:path w="30" h="75">
                    <a:moveTo>
                      <a:pt x="30" y="0"/>
                    </a:moveTo>
                    <a:cubicBezTo>
                      <a:pt x="0" y="6"/>
                      <a:pt x="0" y="6"/>
                      <a:pt x="0" y="6"/>
                    </a:cubicBezTo>
                    <a:cubicBezTo>
                      <a:pt x="0" y="29"/>
                      <a:pt x="0" y="52"/>
                      <a:pt x="0" y="75"/>
                    </a:cubicBezTo>
                    <a:cubicBezTo>
                      <a:pt x="29" y="73"/>
                      <a:pt x="29" y="73"/>
                      <a:pt x="29" y="73"/>
                    </a:cubicBezTo>
                    <a:lnTo>
                      <a:pt x="30" y="0"/>
                    </a:lnTo>
                    <a:close/>
                  </a:path>
                </a:pathLst>
              </a:custGeom>
              <a:grpFill/>
              <a:ln w="9525">
                <a:solidFill>
                  <a:srgbClr val="001F6A"/>
                </a:solidFill>
                <a:round/>
                <a:headEnd/>
                <a:tailEnd/>
              </a:ln>
            </p:spPr>
            <p:txBody>
              <a:bodyPr/>
              <a:lstStyle/>
              <a:p>
                <a:endParaRPr lang="zh-TW" altLang="en-US"/>
              </a:p>
            </p:txBody>
          </p:sp>
          <p:sp>
            <p:nvSpPr>
              <p:cNvPr id="1008" name="Freeform 406">
                <a:extLst>
                  <a:ext uri="{FF2B5EF4-FFF2-40B4-BE49-F238E27FC236}">
                    <a16:creationId xmlns:a16="http://schemas.microsoft.com/office/drawing/2014/main" id="{422BC24D-52C2-4ABC-A6B4-4BA3D2867496}"/>
                  </a:ext>
                </a:extLst>
              </p:cNvPr>
              <p:cNvSpPr>
                <a:spLocks/>
              </p:cNvSpPr>
              <p:nvPr/>
            </p:nvSpPr>
            <p:spPr bwMode="auto">
              <a:xfrm>
                <a:off x="3537" y="2022"/>
                <a:ext cx="124" cy="153"/>
              </a:xfrm>
              <a:custGeom>
                <a:avLst/>
                <a:gdLst>
                  <a:gd name="T0" fmla="*/ 0 w 124"/>
                  <a:gd name="T1" fmla="*/ 151 h 153"/>
                  <a:gd name="T2" fmla="*/ 124 w 124"/>
                  <a:gd name="T3" fmla="*/ 153 h 153"/>
                  <a:gd name="T4" fmla="*/ 124 w 124"/>
                  <a:gd name="T5" fmla="*/ 4 h 153"/>
                  <a:gd name="T6" fmla="*/ 0 w 124"/>
                  <a:gd name="T7" fmla="*/ 0 h 153"/>
                  <a:gd name="T8" fmla="*/ 0 w 124"/>
                  <a:gd name="T9" fmla="*/ 151 h 153"/>
                </a:gdLst>
                <a:ahLst/>
                <a:cxnLst>
                  <a:cxn ang="0">
                    <a:pos x="T0" y="T1"/>
                  </a:cxn>
                  <a:cxn ang="0">
                    <a:pos x="T2" y="T3"/>
                  </a:cxn>
                  <a:cxn ang="0">
                    <a:pos x="T4" y="T5"/>
                  </a:cxn>
                  <a:cxn ang="0">
                    <a:pos x="T6" y="T7"/>
                  </a:cxn>
                  <a:cxn ang="0">
                    <a:pos x="T8" y="T9"/>
                  </a:cxn>
                </a:cxnLst>
                <a:rect l="0" t="0" r="r" b="b"/>
                <a:pathLst>
                  <a:path w="124" h="153">
                    <a:moveTo>
                      <a:pt x="0" y="151"/>
                    </a:moveTo>
                    <a:lnTo>
                      <a:pt x="124" y="153"/>
                    </a:lnTo>
                    <a:lnTo>
                      <a:pt x="124" y="4"/>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09" name="Freeform 428">
                <a:extLst>
                  <a:ext uri="{FF2B5EF4-FFF2-40B4-BE49-F238E27FC236}">
                    <a16:creationId xmlns:a16="http://schemas.microsoft.com/office/drawing/2014/main" id="{A98F62AD-6989-CB38-A446-47DA7A201B46}"/>
                  </a:ext>
                </a:extLst>
              </p:cNvPr>
              <p:cNvSpPr>
                <a:spLocks/>
              </p:cNvSpPr>
              <p:nvPr/>
            </p:nvSpPr>
            <p:spPr bwMode="auto">
              <a:xfrm>
                <a:off x="3661" y="2026"/>
                <a:ext cx="116" cy="150"/>
              </a:xfrm>
              <a:custGeom>
                <a:avLst/>
                <a:gdLst>
                  <a:gd name="T0" fmla="*/ 0 w 65"/>
                  <a:gd name="T1" fmla="*/ 83 h 84"/>
                  <a:gd name="T2" fmla="*/ 64 w 65"/>
                  <a:gd name="T3" fmla="*/ 84 h 84"/>
                  <a:gd name="T4" fmla="*/ 65 w 65"/>
                  <a:gd name="T5" fmla="*/ 3 h 84"/>
                  <a:gd name="T6" fmla="*/ 0 w 65"/>
                  <a:gd name="T7" fmla="*/ 0 h 84"/>
                  <a:gd name="T8" fmla="*/ 0 w 65"/>
                  <a:gd name="T9" fmla="*/ 83 h 84"/>
                </a:gdLst>
                <a:ahLst/>
                <a:cxnLst>
                  <a:cxn ang="0">
                    <a:pos x="T0" y="T1"/>
                  </a:cxn>
                  <a:cxn ang="0">
                    <a:pos x="T2" y="T3"/>
                  </a:cxn>
                  <a:cxn ang="0">
                    <a:pos x="T4" y="T5"/>
                  </a:cxn>
                  <a:cxn ang="0">
                    <a:pos x="T6" y="T7"/>
                  </a:cxn>
                  <a:cxn ang="0">
                    <a:pos x="T8" y="T9"/>
                  </a:cxn>
                </a:cxnLst>
                <a:rect l="0" t="0" r="r" b="b"/>
                <a:pathLst>
                  <a:path w="65" h="84">
                    <a:moveTo>
                      <a:pt x="0" y="83"/>
                    </a:moveTo>
                    <a:cubicBezTo>
                      <a:pt x="64" y="84"/>
                      <a:pt x="64" y="84"/>
                      <a:pt x="64" y="84"/>
                    </a:cubicBezTo>
                    <a:cubicBezTo>
                      <a:pt x="64" y="57"/>
                      <a:pt x="64" y="30"/>
                      <a:pt x="65" y="3"/>
                    </a:cubicBezTo>
                    <a:cubicBezTo>
                      <a:pt x="0" y="0"/>
                      <a:pt x="0" y="0"/>
                      <a:pt x="0" y="0"/>
                    </a:cubicBezTo>
                    <a:lnTo>
                      <a:pt x="0" y="83"/>
                    </a:lnTo>
                    <a:close/>
                  </a:path>
                </a:pathLst>
              </a:custGeom>
              <a:grpFill/>
              <a:ln w="9525">
                <a:solidFill>
                  <a:srgbClr val="001F6A"/>
                </a:solidFill>
                <a:round/>
                <a:headEnd/>
                <a:tailEnd/>
              </a:ln>
            </p:spPr>
            <p:txBody>
              <a:bodyPr/>
              <a:lstStyle/>
              <a:p>
                <a:endParaRPr lang="zh-TW" altLang="en-US"/>
              </a:p>
            </p:txBody>
          </p:sp>
          <p:sp>
            <p:nvSpPr>
              <p:cNvPr id="1010" name="Freeform 469">
                <a:extLst>
                  <a:ext uri="{FF2B5EF4-FFF2-40B4-BE49-F238E27FC236}">
                    <a16:creationId xmlns:a16="http://schemas.microsoft.com/office/drawing/2014/main" id="{69EE0875-F26D-77BF-7BA7-2B59143134CC}"/>
                  </a:ext>
                </a:extLst>
              </p:cNvPr>
              <p:cNvSpPr>
                <a:spLocks/>
              </p:cNvSpPr>
              <p:nvPr/>
            </p:nvSpPr>
            <p:spPr bwMode="auto">
              <a:xfrm>
                <a:off x="3406" y="2017"/>
                <a:ext cx="131" cy="156"/>
              </a:xfrm>
              <a:custGeom>
                <a:avLst/>
                <a:gdLst>
                  <a:gd name="T0" fmla="*/ 0 w 131"/>
                  <a:gd name="T1" fmla="*/ 154 h 156"/>
                  <a:gd name="T2" fmla="*/ 131 w 131"/>
                  <a:gd name="T3" fmla="*/ 156 h 156"/>
                  <a:gd name="T4" fmla="*/ 131 w 131"/>
                  <a:gd name="T5" fmla="*/ 5 h 156"/>
                  <a:gd name="T6" fmla="*/ 2 w 131"/>
                  <a:gd name="T7" fmla="*/ 0 h 156"/>
                  <a:gd name="T8" fmla="*/ 0 w 131"/>
                  <a:gd name="T9" fmla="*/ 154 h 156"/>
                </a:gdLst>
                <a:ahLst/>
                <a:cxnLst>
                  <a:cxn ang="0">
                    <a:pos x="T0" y="T1"/>
                  </a:cxn>
                  <a:cxn ang="0">
                    <a:pos x="T2" y="T3"/>
                  </a:cxn>
                  <a:cxn ang="0">
                    <a:pos x="T4" y="T5"/>
                  </a:cxn>
                  <a:cxn ang="0">
                    <a:pos x="T6" y="T7"/>
                  </a:cxn>
                  <a:cxn ang="0">
                    <a:pos x="T8" y="T9"/>
                  </a:cxn>
                </a:cxnLst>
                <a:rect l="0" t="0" r="r" b="b"/>
                <a:pathLst>
                  <a:path w="131" h="156">
                    <a:moveTo>
                      <a:pt x="0" y="154"/>
                    </a:moveTo>
                    <a:lnTo>
                      <a:pt x="131" y="156"/>
                    </a:lnTo>
                    <a:lnTo>
                      <a:pt x="131" y="5"/>
                    </a:lnTo>
                    <a:lnTo>
                      <a:pt x="2" y="0"/>
                    </a:lnTo>
                    <a:lnTo>
                      <a:pt x="0" y="154"/>
                    </a:lnTo>
                    <a:close/>
                  </a:path>
                </a:pathLst>
              </a:custGeom>
              <a:grpFill/>
              <a:ln w="9525">
                <a:solidFill>
                  <a:srgbClr val="001F6A"/>
                </a:solidFill>
                <a:round/>
                <a:headEnd/>
                <a:tailEnd/>
              </a:ln>
            </p:spPr>
            <p:txBody>
              <a:bodyPr/>
              <a:lstStyle/>
              <a:p>
                <a:endParaRPr lang="zh-TW" altLang="en-US"/>
              </a:p>
            </p:txBody>
          </p:sp>
          <p:sp>
            <p:nvSpPr>
              <p:cNvPr id="1011" name="Freeform 494">
                <a:extLst>
                  <a:ext uri="{FF2B5EF4-FFF2-40B4-BE49-F238E27FC236}">
                    <a16:creationId xmlns:a16="http://schemas.microsoft.com/office/drawing/2014/main" id="{052981A4-A0FA-8D23-D6AC-3D315F8F17E5}"/>
                  </a:ext>
                </a:extLst>
              </p:cNvPr>
              <p:cNvSpPr>
                <a:spLocks/>
              </p:cNvSpPr>
              <p:nvPr/>
            </p:nvSpPr>
            <p:spPr bwMode="auto">
              <a:xfrm>
                <a:off x="2171" y="2033"/>
                <a:ext cx="66" cy="142"/>
              </a:xfrm>
              <a:custGeom>
                <a:avLst/>
                <a:gdLst>
                  <a:gd name="T0" fmla="*/ 66 w 66"/>
                  <a:gd name="T1" fmla="*/ 0 h 142"/>
                  <a:gd name="T2" fmla="*/ 2 w 66"/>
                  <a:gd name="T3" fmla="*/ 11 h 142"/>
                  <a:gd name="T4" fmla="*/ 0 w 66"/>
                  <a:gd name="T5" fmla="*/ 142 h 142"/>
                  <a:gd name="T6" fmla="*/ 66 w 66"/>
                  <a:gd name="T7" fmla="*/ 140 h 142"/>
                  <a:gd name="T8" fmla="*/ 66 w 66"/>
                  <a:gd name="T9" fmla="*/ 0 h 142"/>
                </a:gdLst>
                <a:ahLst/>
                <a:cxnLst>
                  <a:cxn ang="0">
                    <a:pos x="T0" y="T1"/>
                  </a:cxn>
                  <a:cxn ang="0">
                    <a:pos x="T2" y="T3"/>
                  </a:cxn>
                  <a:cxn ang="0">
                    <a:pos x="T4" y="T5"/>
                  </a:cxn>
                  <a:cxn ang="0">
                    <a:pos x="T6" y="T7"/>
                  </a:cxn>
                  <a:cxn ang="0">
                    <a:pos x="T8" y="T9"/>
                  </a:cxn>
                </a:cxnLst>
                <a:rect l="0" t="0" r="r" b="b"/>
                <a:pathLst>
                  <a:path w="66" h="142">
                    <a:moveTo>
                      <a:pt x="66" y="0"/>
                    </a:moveTo>
                    <a:lnTo>
                      <a:pt x="2" y="11"/>
                    </a:lnTo>
                    <a:lnTo>
                      <a:pt x="0" y="142"/>
                    </a:lnTo>
                    <a:lnTo>
                      <a:pt x="66" y="140"/>
                    </a:lnTo>
                    <a:lnTo>
                      <a:pt x="66" y="0"/>
                    </a:lnTo>
                    <a:close/>
                  </a:path>
                </a:pathLst>
              </a:custGeom>
              <a:grpFill/>
              <a:ln w="9525">
                <a:solidFill>
                  <a:srgbClr val="001F6A"/>
                </a:solidFill>
                <a:round/>
                <a:headEnd/>
                <a:tailEnd/>
              </a:ln>
            </p:spPr>
            <p:txBody>
              <a:bodyPr/>
              <a:lstStyle/>
              <a:p>
                <a:endParaRPr lang="zh-TW" altLang="en-US"/>
              </a:p>
            </p:txBody>
          </p:sp>
        </p:grpSp>
        <p:grpSp>
          <p:nvGrpSpPr>
            <p:cNvPr id="118" name="Group 548">
              <a:extLst>
                <a:ext uri="{FF2B5EF4-FFF2-40B4-BE49-F238E27FC236}">
                  <a16:creationId xmlns:a16="http://schemas.microsoft.com/office/drawing/2014/main" id="{4C6D155F-3BF8-71E8-BCE6-1AF665B6D8FD}"/>
                </a:ext>
              </a:extLst>
            </p:cNvPr>
            <p:cNvGrpSpPr>
              <a:grpSpLocks/>
            </p:cNvGrpSpPr>
            <p:nvPr/>
          </p:nvGrpSpPr>
          <p:grpSpPr bwMode="auto">
            <a:xfrm>
              <a:off x="2119" y="1811"/>
              <a:ext cx="1658" cy="254"/>
              <a:chOff x="2119" y="1811"/>
              <a:chExt cx="1658" cy="254"/>
            </a:xfrm>
            <a:grpFill/>
          </p:grpSpPr>
          <p:sp>
            <p:nvSpPr>
              <p:cNvPr id="119" name="Freeform 287">
                <a:extLst>
                  <a:ext uri="{FF2B5EF4-FFF2-40B4-BE49-F238E27FC236}">
                    <a16:creationId xmlns:a16="http://schemas.microsoft.com/office/drawing/2014/main" id="{6ADC2947-2133-148B-617F-84E9EF82F705}"/>
                  </a:ext>
                </a:extLst>
              </p:cNvPr>
              <p:cNvSpPr>
                <a:spLocks/>
              </p:cNvSpPr>
              <p:nvPr/>
            </p:nvSpPr>
            <p:spPr bwMode="auto">
              <a:xfrm>
                <a:off x="2316" y="1841"/>
                <a:ext cx="84" cy="178"/>
              </a:xfrm>
              <a:custGeom>
                <a:avLst/>
                <a:gdLst>
                  <a:gd name="T0" fmla="*/ 83 w 84"/>
                  <a:gd name="T1" fmla="*/ 0 h 178"/>
                  <a:gd name="T2" fmla="*/ 0 w 84"/>
                  <a:gd name="T3" fmla="*/ 27 h 178"/>
                  <a:gd name="T4" fmla="*/ 0 w 84"/>
                  <a:gd name="T5" fmla="*/ 178 h 178"/>
                  <a:gd name="T6" fmla="*/ 84 w 84"/>
                  <a:gd name="T7" fmla="*/ 161 h 178"/>
                  <a:gd name="T8" fmla="*/ 83 w 84"/>
                  <a:gd name="T9" fmla="*/ 0 h 178"/>
                </a:gdLst>
                <a:ahLst/>
                <a:cxnLst>
                  <a:cxn ang="0">
                    <a:pos x="T0" y="T1"/>
                  </a:cxn>
                  <a:cxn ang="0">
                    <a:pos x="T2" y="T3"/>
                  </a:cxn>
                  <a:cxn ang="0">
                    <a:pos x="T4" y="T5"/>
                  </a:cxn>
                  <a:cxn ang="0">
                    <a:pos x="T6" y="T7"/>
                  </a:cxn>
                  <a:cxn ang="0">
                    <a:pos x="T8" y="T9"/>
                  </a:cxn>
                </a:cxnLst>
                <a:rect l="0" t="0" r="r" b="b"/>
                <a:pathLst>
                  <a:path w="84" h="178">
                    <a:moveTo>
                      <a:pt x="83" y="0"/>
                    </a:moveTo>
                    <a:lnTo>
                      <a:pt x="0" y="27"/>
                    </a:lnTo>
                    <a:lnTo>
                      <a:pt x="0" y="178"/>
                    </a:lnTo>
                    <a:lnTo>
                      <a:pt x="84" y="161"/>
                    </a:lnTo>
                    <a:lnTo>
                      <a:pt x="83" y="0"/>
                    </a:lnTo>
                    <a:close/>
                  </a:path>
                </a:pathLst>
              </a:custGeom>
              <a:grpFill/>
              <a:ln w="9525">
                <a:solidFill>
                  <a:srgbClr val="001F6A"/>
                </a:solidFill>
                <a:round/>
                <a:headEnd/>
                <a:tailEnd/>
              </a:ln>
            </p:spPr>
            <p:txBody>
              <a:bodyPr/>
              <a:lstStyle/>
              <a:p>
                <a:endParaRPr lang="zh-TW" altLang="en-US"/>
              </a:p>
            </p:txBody>
          </p:sp>
          <p:sp>
            <p:nvSpPr>
              <p:cNvPr id="120" name="Freeform 293">
                <a:extLst>
                  <a:ext uri="{FF2B5EF4-FFF2-40B4-BE49-F238E27FC236}">
                    <a16:creationId xmlns:a16="http://schemas.microsoft.com/office/drawing/2014/main" id="{1A1BF890-708B-9B19-47D6-47BDF8104DC4}"/>
                  </a:ext>
                </a:extLst>
              </p:cNvPr>
              <p:cNvSpPr>
                <a:spLocks/>
              </p:cNvSpPr>
              <p:nvPr/>
            </p:nvSpPr>
            <p:spPr bwMode="auto">
              <a:xfrm rot="180000">
                <a:off x="3270" y="1891"/>
                <a:ext cx="134" cy="162"/>
              </a:xfrm>
              <a:custGeom>
                <a:avLst/>
                <a:gdLst>
                  <a:gd name="T0" fmla="*/ 0 w 134"/>
                  <a:gd name="T1" fmla="*/ 158 h 162"/>
                  <a:gd name="T2" fmla="*/ 134 w 134"/>
                  <a:gd name="T3" fmla="*/ 162 h 162"/>
                  <a:gd name="T4" fmla="*/ 134 w 134"/>
                  <a:gd name="T5" fmla="*/ 9 h 162"/>
                  <a:gd name="T6" fmla="*/ 1 w 134"/>
                  <a:gd name="T7" fmla="*/ 0 h 162"/>
                  <a:gd name="T8" fmla="*/ 0 w 134"/>
                  <a:gd name="T9" fmla="*/ 158 h 162"/>
                </a:gdLst>
                <a:ahLst/>
                <a:cxnLst>
                  <a:cxn ang="0">
                    <a:pos x="T0" y="T1"/>
                  </a:cxn>
                  <a:cxn ang="0">
                    <a:pos x="T2" y="T3"/>
                  </a:cxn>
                  <a:cxn ang="0">
                    <a:pos x="T4" y="T5"/>
                  </a:cxn>
                  <a:cxn ang="0">
                    <a:pos x="T6" y="T7"/>
                  </a:cxn>
                  <a:cxn ang="0">
                    <a:pos x="T8" y="T9"/>
                  </a:cxn>
                </a:cxnLst>
                <a:rect l="0" t="0" r="r" b="b"/>
                <a:pathLst>
                  <a:path w="134" h="162">
                    <a:moveTo>
                      <a:pt x="0" y="158"/>
                    </a:moveTo>
                    <a:lnTo>
                      <a:pt x="134" y="162"/>
                    </a:lnTo>
                    <a:lnTo>
                      <a:pt x="134" y="9"/>
                    </a:lnTo>
                    <a:lnTo>
                      <a:pt x="1" y="0"/>
                    </a:lnTo>
                    <a:lnTo>
                      <a:pt x="0" y="158"/>
                    </a:lnTo>
                    <a:close/>
                  </a:path>
                </a:pathLst>
              </a:custGeom>
              <a:grpFill/>
              <a:ln w="9525">
                <a:noFill/>
                <a:round/>
                <a:headEnd/>
                <a:tailEnd/>
              </a:ln>
            </p:spPr>
            <p:txBody>
              <a:bodyPr/>
              <a:lstStyle/>
              <a:p>
                <a:endParaRPr lang="zh-TW" altLang="en-US"/>
              </a:p>
            </p:txBody>
          </p:sp>
          <p:sp>
            <p:nvSpPr>
              <p:cNvPr id="121" name="Freeform 311">
                <a:extLst>
                  <a:ext uri="{FF2B5EF4-FFF2-40B4-BE49-F238E27FC236}">
                    <a16:creationId xmlns:a16="http://schemas.microsoft.com/office/drawing/2014/main" id="{25417AB8-B14E-E789-5068-BFB3F12D1551}"/>
                  </a:ext>
                </a:extLst>
              </p:cNvPr>
              <p:cNvSpPr>
                <a:spLocks/>
              </p:cNvSpPr>
              <p:nvPr/>
            </p:nvSpPr>
            <p:spPr bwMode="auto">
              <a:xfrm>
                <a:off x="2237" y="1868"/>
                <a:ext cx="79" cy="165"/>
              </a:xfrm>
              <a:custGeom>
                <a:avLst/>
                <a:gdLst>
                  <a:gd name="T0" fmla="*/ 79 w 79"/>
                  <a:gd name="T1" fmla="*/ 0 h 165"/>
                  <a:gd name="T2" fmla="*/ 2 w 79"/>
                  <a:gd name="T3" fmla="*/ 25 h 165"/>
                  <a:gd name="T4" fmla="*/ 0 w 79"/>
                  <a:gd name="T5" fmla="*/ 165 h 165"/>
                  <a:gd name="T6" fmla="*/ 79 w 79"/>
                  <a:gd name="T7" fmla="*/ 151 h 165"/>
                  <a:gd name="T8" fmla="*/ 79 w 79"/>
                  <a:gd name="T9" fmla="*/ 0 h 165"/>
                </a:gdLst>
                <a:ahLst/>
                <a:cxnLst>
                  <a:cxn ang="0">
                    <a:pos x="T0" y="T1"/>
                  </a:cxn>
                  <a:cxn ang="0">
                    <a:pos x="T2" y="T3"/>
                  </a:cxn>
                  <a:cxn ang="0">
                    <a:pos x="T4" y="T5"/>
                  </a:cxn>
                  <a:cxn ang="0">
                    <a:pos x="T6" y="T7"/>
                  </a:cxn>
                  <a:cxn ang="0">
                    <a:pos x="T8" y="T9"/>
                  </a:cxn>
                </a:cxnLst>
                <a:rect l="0" t="0" r="r" b="b"/>
                <a:pathLst>
                  <a:path w="79" h="165">
                    <a:moveTo>
                      <a:pt x="79" y="0"/>
                    </a:moveTo>
                    <a:lnTo>
                      <a:pt x="2" y="25"/>
                    </a:lnTo>
                    <a:lnTo>
                      <a:pt x="0" y="165"/>
                    </a:lnTo>
                    <a:lnTo>
                      <a:pt x="79" y="151"/>
                    </a:lnTo>
                    <a:lnTo>
                      <a:pt x="79" y="0"/>
                    </a:lnTo>
                    <a:close/>
                  </a:path>
                </a:pathLst>
              </a:custGeom>
              <a:grpFill/>
              <a:ln w="9525">
                <a:solidFill>
                  <a:srgbClr val="001F6A"/>
                </a:solidFill>
                <a:round/>
                <a:headEnd/>
                <a:tailEnd/>
              </a:ln>
            </p:spPr>
            <p:txBody>
              <a:bodyPr/>
              <a:lstStyle/>
              <a:p>
                <a:endParaRPr lang="zh-TW" altLang="en-US"/>
              </a:p>
            </p:txBody>
          </p:sp>
          <p:sp>
            <p:nvSpPr>
              <p:cNvPr id="123" name="Freeform 335">
                <a:extLst>
                  <a:ext uri="{FF2B5EF4-FFF2-40B4-BE49-F238E27FC236}">
                    <a16:creationId xmlns:a16="http://schemas.microsoft.com/office/drawing/2014/main" id="{C2E4D0D5-2D68-01EA-59F2-8B9F6F80B48B}"/>
                  </a:ext>
                </a:extLst>
              </p:cNvPr>
              <p:cNvSpPr>
                <a:spLocks/>
              </p:cNvSpPr>
              <p:nvPr/>
            </p:nvSpPr>
            <p:spPr bwMode="auto">
              <a:xfrm rot="180000">
                <a:off x="2492" y="1820"/>
                <a:ext cx="183" cy="181"/>
              </a:xfrm>
              <a:custGeom>
                <a:avLst/>
                <a:gdLst>
                  <a:gd name="T0" fmla="*/ 181 w 183"/>
                  <a:gd name="T1" fmla="*/ 181 h 181"/>
                  <a:gd name="T2" fmla="*/ 183 w 183"/>
                  <a:gd name="T3" fmla="*/ 10 h 181"/>
                  <a:gd name="T4" fmla="*/ 3 w 183"/>
                  <a:gd name="T5" fmla="*/ 0 h 181"/>
                  <a:gd name="T6" fmla="*/ 0 w 183"/>
                  <a:gd name="T7" fmla="*/ 0 h 181"/>
                  <a:gd name="T8" fmla="*/ 0 w 183"/>
                  <a:gd name="T9" fmla="*/ 175 h 181"/>
                  <a:gd name="T10" fmla="*/ 5 w 183"/>
                  <a:gd name="T11" fmla="*/ 174 h 181"/>
                  <a:gd name="T12" fmla="*/ 181 w 183"/>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183" h="181">
                    <a:moveTo>
                      <a:pt x="181" y="181"/>
                    </a:moveTo>
                    <a:lnTo>
                      <a:pt x="183" y="10"/>
                    </a:lnTo>
                    <a:lnTo>
                      <a:pt x="3" y="0"/>
                    </a:lnTo>
                    <a:lnTo>
                      <a:pt x="0" y="0"/>
                    </a:lnTo>
                    <a:lnTo>
                      <a:pt x="0" y="175"/>
                    </a:lnTo>
                    <a:lnTo>
                      <a:pt x="5" y="174"/>
                    </a:lnTo>
                    <a:lnTo>
                      <a:pt x="181" y="181"/>
                    </a:lnTo>
                    <a:close/>
                  </a:path>
                </a:pathLst>
              </a:custGeom>
              <a:grpFill/>
              <a:ln w="9525">
                <a:noFill/>
                <a:round/>
                <a:headEnd/>
                <a:tailEnd/>
              </a:ln>
            </p:spPr>
            <p:txBody>
              <a:bodyPr/>
              <a:lstStyle/>
              <a:p>
                <a:endParaRPr lang="zh-TW" altLang="en-US"/>
              </a:p>
            </p:txBody>
          </p:sp>
          <p:sp>
            <p:nvSpPr>
              <p:cNvPr id="124" name="Freeform 345">
                <a:extLst>
                  <a:ext uri="{FF2B5EF4-FFF2-40B4-BE49-F238E27FC236}">
                    <a16:creationId xmlns:a16="http://schemas.microsoft.com/office/drawing/2014/main" id="{C98D8926-8CA7-D516-F9B9-FD9763A19CAE}"/>
                  </a:ext>
                </a:extLst>
              </p:cNvPr>
              <p:cNvSpPr>
                <a:spLocks/>
              </p:cNvSpPr>
              <p:nvPr/>
            </p:nvSpPr>
            <p:spPr bwMode="auto">
              <a:xfrm rot="240000">
                <a:off x="2830" y="1856"/>
                <a:ext cx="158" cy="172"/>
              </a:xfrm>
              <a:custGeom>
                <a:avLst/>
                <a:gdLst>
                  <a:gd name="T0" fmla="*/ 0 w 153"/>
                  <a:gd name="T1" fmla="*/ 167 h 172"/>
                  <a:gd name="T2" fmla="*/ 153 w 153"/>
                  <a:gd name="T3" fmla="*/ 172 h 172"/>
                  <a:gd name="T4" fmla="*/ 153 w 153"/>
                  <a:gd name="T5" fmla="*/ 9 h 172"/>
                  <a:gd name="T6" fmla="*/ 0 w 153"/>
                  <a:gd name="T7" fmla="*/ 0 h 172"/>
                  <a:gd name="T8" fmla="*/ 0 w 153"/>
                  <a:gd name="T9" fmla="*/ 167 h 172"/>
                </a:gdLst>
                <a:ahLst/>
                <a:cxnLst>
                  <a:cxn ang="0">
                    <a:pos x="T0" y="T1"/>
                  </a:cxn>
                  <a:cxn ang="0">
                    <a:pos x="T2" y="T3"/>
                  </a:cxn>
                  <a:cxn ang="0">
                    <a:pos x="T4" y="T5"/>
                  </a:cxn>
                  <a:cxn ang="0">
                    <a:pos x="T6" y="T7"/>
                  </a:cxn>
                  <a:cxn ang="0">
                    <a:pos x="T8" y="T9"/>
                  </a:cxn>
                </a:cxnLst>
                <a:rect l="0" t="0" r="r" b="b"/>
                <a:pathLst>
                  <a:path w="153" h="172">
                    <a:moveTo>
                      <a:pt x="0" y="167"/>
                    </a:moveTo>
                    <a:lnTo>
                      <a:pt x="153" y="172"/>
                    </a:lnTo>
                    <a:lnTo>
                      <a:pt x="153" y="9"/>
                    </a:lnTo>
                    <a:lnTo>
                      <a:pt x="0" y="0"/>
                    </a:lnTo>
                    <a:lnTo>
                      <a:pt x="0" y="167"/>
                    </a:lnTo>
                    <a:close/>
                  </a:path>
                </a:pathLst>
              </a:custGeom>
              <a:grpFill/>
              <a:ln w="9525">
                <a:noFill/>
                <a:round/>
                <a:headEnd/>
                <a:tailEnd/>
              </a:ln>
            </p:spPr>
            <p:txBody>
              <a:bodyPr/>
              <a:lstStyle/>
              <a:p>
                <a:endParaRPr lang="zh-TW" altLang="en-US"/>
              </a:p>
            </p:txBody>
          </p:sp>
          <p:sp>
            <p:nvSpPr>
              <p:cNvPr id="125" name="Freeform 350">
                <a:extLst>
                  <a:ext uri="{FF2B5EF4-FFF2-40B4-BE49-F238E27FC236}">
                    <a16:creationId xmlns:a16="http://schemas.microsoft.com/office/drawing/2014/main" id="{63A8AEF0-30F8-9407-2E55-A2D4415A9EF6}"/>
                  </a:ext>
                </a:extLst>
              </p:cNvPr>
              <p:cNvSpPr>
                <a:spLocks/>
              </p:cNvSpPr>
              <p:nvPr/>
            </p:nvSpPr>
            <p:spPr bwMode="auto">
              <a:xfrm rot="180000">
                <a:off x="2671" y="1843"/>
                <a:ext cx="161" cy="176"/>
              </a:xfrm>
              <a:custGeom>
                <a:avLst/>
                <a:gdLst>
                  <a:gd name="T0" fmla="*/ 161 w 161"/>
                  <a:gd name="T1" fmla="*/ 9 h 176"/>
                  <a:gd name="T2" fmla="*/ 2 w 161"/>
                  <a:gd name="T3" fmla="*/ 0 h 176"/>
                  <a:gd name="T4" fmla="*/ 0 w 161"/>
                  <a:gd name="T5" fmla="*/ 171 h 176"/>
                  <a:gd name="T6" fmla="*/ 161 w 161"/>
                  <a:gd name="T7" fmla="*/ 176 h 176"/>
                  <a:gd name="T8" fmla="*/ 161 w 161"/>
                  <a:gd name="T9" fmla="*/ 9 h 176"/>
                </a:gdLst>
                <a:ahLst/>
                <a:cxnLst>
                  <a:cxn ang="0">
                    <a:pos x="T0" y="T1"/>
                  </a:cxn>
                  <a:cxn ang="0">
                    <a:pos x="T2" y="T3"/>
                  </a:cxn>
                  <a:cxn ang="0">
                    <a:pos x="T4" y="T5"/>
                  </a:cxn>
                  <a:cxn ang="0">
                    <a:pos x="T6" y="T7"/>
                  </a:cxn>
                  <a:cxn ang="0">
                    <a:pos x="T8" y="T9"/>
                  </a:cxn>
                </a:cxnLst>
                <a:rect l="0" t="0" r="r" b="b"/>
                <a:pathLst>
                  <a:path w="161" h="176">
                    <a:moveTo>
                      <a:pt x="161" y="9"/>
                    </a:moveTo>
                    <a:lnTo>
                      <a:pt x="2" y="0"/>
                    </a:lnTo>
                    <a:lnTo>
                      <a:pt x="0" y="171"/>
                    </a:lnTo>
                    <a:lnTo>
                      <a:pt x="161" y="176"/>
                    </a:lnTo>
                    <a:lnTo>
                      <a:pt x="161" y="9"/>
                    </a:lnTo>
                    <a:close/>
                  </a:path>
                </a:pathLst>
              </a:custGeom>
              <a:grpFill/>
              <a:ln w="9525">
                <a:solidFill>
                  <a:srgbClr val="001F6A"/>
                </a:solidFill>
                <a:round/>
                <a:headEnd/>
                <a:tailEnd/>
              </a:ln>
            </p:spPr>
            <p:txBody>
              <a:bodyPr/>
              <a:lstStyle/>
              <a:p>
                <a:endParaRPr lang="zh-TW" altLang="en-US"/>
              </a:p>
            </p:txBody>
          </p:sp>
          <p:sp>
            <p:nvSpPr>
              <p:cNvPr id="126" name="Freeform 354">
                <a:extLst>
                  <a:ext uri="{FF2B5EF4-FFF2-40B4-BE49-F238E27FC236}">
                    <a16:creationId xmlns:a16="http://schemas.microsoft.com/office/drawing/2014/main" id="{8255F9CF-6859-7E46-8606-B15024A4A0C5}"/>
                  </a:ext>
                </a:extLst>
              </p:cNvPr>
              <p:cNvSpPr>
                <a:spLocks/>
              </p:cNvSpPr>
              <p:nvPr/>
            </p:nvSpPr>
            <p:spPr bwMode="auto">
              <a:xfrm rot="180000">
                <a:off x="2987" y="1867"/>
                <a:ext cx="148" cy="169"/>
              </a:xfrm>
              <a:custGeom>
                <a:avLst/>
                <a:gdLst>
                  <a:gd name="T0" fmla="*/ 0 w 148"/>
                  <a:gd name="T1" fmla="*/ 163 h 169"/>
                  <a:gd name="T2" fmla="*/ 147 w 148"/>
                  <a:gd name="T3" fmla="*/ 169 h 169"/>
                  <a:gd name="T4" fmla="*/ 148 w 148"/>
                  <a:gd name="T5" fmla="*/ 9 h 169"/>
                  <a:gd name="T6" fmla="*/ 0 w 148"/>
                  <a:gd name="T7" fmla="*/ 0 h 169"/>
                  <a:gd name="T8" fmla="*/ 0 w 148"/>
                  <a:gd name="T9" fmla="*/ 163 h 169"/>
                </a:gdLst>
                <a:ahLst/>
                <a:cxnLst>
                  <a:cxn ang="0">
                    <a:pos x="T0" y="T1"/>
                  </a:cxn>
                  <a:cxn ang="0">
                    <a:pos x="T2" y="T3"/>
                  </a:cxn>
                  <a:cxn ang="0">
                    <a:pos x="T4" y="T5"/>
                  </a:cxn>
                  <a:cxn ang="0">
                    <a:pos x="T6" y="T7"/>
                  </a:cxn>
                  <a:cxn ang="0">
                    <a:pos x="T8" y="T9"/>
                  </a:cxn>
                </a:cxnLst>
                <a:rect l="0" t="0" r="r" b="b"/>
                <a:pathLst>
                  <a:path w="148" h="169">
                    <a:moveTo>
                      <a:pt x="0" y="163"/>
                    </a:moveTo>
                    <a:lnTo>
                      <a:pt x="147" y="169"/>
                    </a:lnTo>
                    <a:lnTo>
                      <a:pt x="148" y="9"/>
                    </a:lnTo>
                    <a:lnTo>
                      <a:pt x="0" y="0"/>
                    </a:lnTo>
                    <a:lnTo>
                      <a:pt x="0" y="163"/>
                    </a:lnTo>
                    <a:close/>
                  </a:path>
                </a:pathLst>
              </a:custGeom>
              <a:grpFill/>
              <a:ln w="9525">
                <a:noFill/>
                <a:round/>
                <a:headEnd/>
                <a:tailEnd/>
              </a:ln>
            </p:spPr>
            <p:txBody>
              <a:bodyPr/>
              <a:lstStyle/>
              <a:p>
                <a:endParaRPr lang="zh-TW" altLang="en-US"/>
              </a:p>
            </p:txBody>
          </p:sp>
          <p:sp>
            <p:nvSpPr>
              <p:cNvPr id="127" name="Freeform 373">
                <a:extLst>
                  <a:ext uri="{FF2B5EF4-FFF2-40B4-BE49-F238E27FC236}">
                    <a16:creationId xmlns:a16="http://schemas.microsoft.com/office/drawing/2014/main" id="{E827AE5F-18E4-4EB1-65EE-E04C79AA93B2}"/>
                  </a:ext>
                </a:extLst>
              </p:cNvPr>
              <p:cNvSpPr>
                <a:spLocks/>
              </p:cNvSpPr>
              <p:nvPr/>
            </p:nvSpPr>
            <p:spPr bwMode="auto">
              <a:xfrm rot="240000">
                <a:off x="3130" y="1878"/>
                <a:ext cx="141" cy="165"/>
              </a:xfrm>
              <a:custGeom>
                <a:avLst/>
                <a:gdLst>
                  <a:gd name="T0" fmla="*/ 0 w 141"/>
                  <a:gd name="T1" fmla="*/ 160 h 165"/>
                  <a:gd name="T2" fmla="*/ 140 w 141"/>
                  <a:gd name="T3" fmla="*/ 165 h 165"/>
                  <a:gd name="T4" fmla="*/ 141 w 141"/>
                  <a:gd name="T5" fmla="*/ 7 h 165"/>
                  <a:gd name="T6" fmla="*/ 1 w 141"/>
                  <a:gd name="T7" fmla="*/ 0 h 165"/>
                  <a:gd name="T8" fmla="*/ 0 w 141"/>
                  <a:gd name="T9" fmla="*/ 160 h 165"/>
                </a:gdLst>
                <a:ahLst/>
                <a:cxnLst>
                  <a:cxn ang="0">
                    <a:pos x="T0" y="T1"/>
                  </a:cxn>
                  <a:cxn ang="0">
                    <a:pos x="T2" y="T3"/>
                  </a:cxn>
                  <a:cxn ang="0">
                    <a:pos x="T4" y="T5"/>
                  </a:cxn>
                  <a:cxn ang="0">
                    <a:pos x="T6" y="T7"/>
                  </a:cxn>
                  <a:cxn ang="0">
                    <a:pos x="T8" y="T9"/>
                  </a:cxn>
                </a:cxnLst>
                <a:rect l="0" t="0" r="r" b="b"/>
                <a:pathLst>
                  <a:path w="141" h="165">
                    <a:moveTo>
                      <a:pt x="0" y="160"/>
                    </a:moveTo>
                    <a:lnTo>
                      <a:pt x="140" y="165"/>
                    </a:lnTo>
                    <a:lnTo>
                      <a:pt x="141" y="7"/>
                    </a:lnTo>
                    <a:lnTo>
                      <a:pt x="1" y="0"/>
                    </a:lnTo>
                    <a:lnTo>
                      <a:pt x="0" y="160"/>
                    </a:lnTo>
                    <a:close/>
                  </a:path>
                </a:pathLst>
              </a:custGeom>
              <a:grpFill/>
              <a:ln w="9525">
                <a:solidFill>
                  <a:srgbClr val="001F6A"/>
                </a:solidFill>
                <a:round/>
                <a:headEnd/>
                <a:tailEnd/>
              </a:ln>
            </p:spPr>
            <p:txBody>
              <a:bodyPr/>
              <a:lstStyle/>
              <a:p>
                <a:endParaRPr lang="zh-TW" altLang="en-US"/>
              </a:p>
            </p:txBody>
          </p:sp>
          <p:sp>
            <p:nvSpPr>
              <p:cNvPr id="992" name="Freeform 381">
                <a:extLst>
                  <a:ext uri="{FF2B5EF4-FFF2-40B4-BE49-F238E27FC236}">
                    <a16:creationId xmlns:a16="http://schemas.microsoft.com/office/drawing/2014/main" id="{E406AF7F-E142-820A-BA40-63F66BE9A045}"/>
                  </a:ext>
                </a:extLst>
              </p:cNvPr>
              <p:cNvSpPr>
                <a:spLocks/>
              </p:cNvSpPr>
              <p:nvPr/>
            </p:nvSpPr>
            <p:spPr bwMode="auto">
              <a:xfrm>
                <a:off x="2399" y="1811"/>
                <a:ext cx="93" cy="191"/>
              </a:xfrm>
              <a:custGeom>
                <a:avLst/>
                <a:gdLst>
                  <a:gd name="T0" fmla="*/ 93 w 93"/>
                  <a:gd name="T1" fmla="*/ 0 h 191"/>
                  <a:gd name="T2" fmla="*/ 0 w 93"/>
                  <a:gd name="T3" fmla="*/ 30 h 191"/>
                  <a:gd name="T4" fmla="*/ 1 w 93"/>
                  <a:gd name="T5" fmla="*/ 191 h 191"/>
                  <a:gd name="T6" fmla="*/ 93 w 93"/>
                  <a:gd name="T7" fmla="*/ 175 h 191"/>
                  <a:gd name="T8" fmla="*/ 93 w 93"/>
                  <a:gd name="T9" fmla="*/ 0 h 191"/>
                </a:gdLst>
                <a:ahLst/>
                <a:cxnLst>
                  <a:cxn ang="0">
                    <a:pos x="T0" y="T1"/>
                  </a:cxn>
                  <a:cxn ang="0">
                    <a:pos x="T2" y="T3"/>
                  </a:cxn>
                  <a:cxn ang="0">
                    <a:pos x="T4" y="T5"/>
                  </a:cxn>
                  <a:cxn ang="0">
                    <a:pos x="T6" y="T7"/>
                  </a:cxn>
                  <a:cxn ang="0">
                    <a:pos x="T8" y="T9"/>
                  </a:cxn>
                </a:cxnLst>
                <a:rect l="0" t="0" r="r" b="b"/>
                <a:pathLst>
                  <a:path w="93" h="191">
                    <a:moveTo>
                      <a:pt x="93" y="0"/>
                    </a:moveTo>
                    <a:lnTo>
                      <a:pt x="0" y="30"/>
                    </a:lnTo>
                    <a:lnTo>
                      <a:pt x="1" y="191"/>
                    </a:lnTo>
                    <a:lnTo>
                      <a:pt x="93" y="175"/>
                    </a:lnTo>
                    <a:lnTo>
                      <a:pt x="93" y="0"/>
                    </a:lnTo>
                    <a:close/>
                  </a:path>
                </a:pathLst>
              </a:custGeom>
              <a:grpFill/>
              <a:ln w="9525">
                <a:solidFill>
                  <a:srgbClr val="001F6A"/>
                </a:solidFill>
                <a:round/>
                <a:headEnd/>
                <a:tailEnd/>
              </a:ln>
            </p:spPr>
            <p:txBody>
              <a:bodyPr/>
              <a:lstStyle/>
              <a:p>
                <a:endParaRPr lang="zh-TW" altLang="en-US"/>
              </a:p>
            </p:txBody>
          </p:sp>
          <p:sp>
            <p:nvSpPr>
              <p:cNvPr id="993" name="Freeform 399">
                <a:extLst>
                  <a:ext uri="{FF2B5EF4-FFF2-40B4-BE49-F238E27FC236}">
                    <a16:creationId xmlns:a16="http://schemas.microsoft.com/office/drawing/2014/main" id="{73F334AA-71AC-8AA8-4DFD-9F58E5D4A2D6}"/>
                  </a:ext>
                </a:extLst>
              </p:cNvPr>
              <p:cNvSpPr>
                <a:spLocks/>
              </p:cNvSpPr>
              <p:nvPr/>
            </p:nvSpPr>
            <p:spPr bwMode="auto">
              <a:xfrm>
                <a:off x="2119" y="1915"/>
                <a:ext cx="54" cy="139"/>
              </a:xfrm>
              <a:custGeom>
                <a:avLst/>
                <a:gdLst>
                  <a:gd name="T0" fmla="*/ 30 w 30"/>
                  <a:gd name="T1" fmla="*/ 0 h 78"/>
                  <a:gd name="T2" fmla="*/ 0 w 30"/>
                  <a:gd name="T3" fmla="*/ 9 h 78"/>
                  <a:gd name="T4" fmla="*/ 0 w 30"/>
                  <a:gd name="T5" fmla="*/ 78 h 78"/>
                  <a:gd name="T6" fmla="*/ 30 w 30"/>
                  <a:gd name="T7" fmla="*/ 72 h 78"/>
                  <a:gd name="T8" fmla="*/ 30 w 30"/>
                  <a:gd name="T9" fmla="*/ 0 h 78"/>
                </a:gdLst>
                <a:ahLst/>
                <a:cxnLst>
                  <a:cxn ang="0">
                    <a:pos x="T0" y="T1"/>
                  </a:cxn>
                  <a:cxn ang="0">
                    <a:pos x="T2" y="T3"/>
                  </a:cxn>
                  <a:cxn ang="0">
                    <a:pos x="T4" y="T5"/>
                  </a:cxn>
                  <a:cxn ang="0">
                    <a:pos x="T6" y="T7"/>
                  </a:cxn>
                  <a:cxn ang="0">
                    <a:pos x="T8" y="T9"/>
                  </a:cxn>
                </a:cxnLst>
                <a:rect l="0" t="0" r="r" b="b"/>
                <a:pathLst>
                  <a:path w="30" h="78">
                    <a:moveTo>
                      <a:pt x="30" y="0"/>
                    </a:moveTo>
                    <a:cubicBezTo>
                      <a:pt x="0" y="9"/>
                      <a:pt x="0" y="9"/>
                      <a:pt x="0" y="9"/>
                    </a:cubicBezTo>
                    <a:cubicBezTo>
                      <a:pt x="0" y="32"/>
                      <a:pt x="0" y="55"/>
                      <a:pt x="0" y="78"/>
                    </a:cubicBezTo>
                    <a:cubicBezTo>
                      <a:pt x="30" y="72"/>
                      <a:pt x="30" y="72"/>
                      <a:pt x="30" y="72"/>
                    </a:cubicBezTo>
                    <a:lnTo>
                      <a:pt x="30" y="0"/>
                    </a:lnTo>
                    <a:close/>
                  </a:path>
                </a:pathLst>
              </a:custGeom>
              <a:grpFill/>
              <a:ln w="9525">
                <a:solidFill>
                  <a:srgbClr val="001F6A"/>
                </a:solidFill>
                <a:round/>
                <a:headEnd/>
                <a:tailEnd/>
              </a:ln>
            </p:spPr>
            <p:txBody>
              <a:bodyPr/>
              <a:lstStyle/>
              <a:p>
                <a:endParaRPr lang="zh-TW" altLang="en-US"/>
              </a:p>
            </p:txBody>
          </p:sp>
          <p:sp>
            <p:nvSpPr>
              <p:cNvPr id="994" name="Freeform 404">
                <a:extLst>
                  <a:ext uri="{FF2B5EF4-FFF2-40B4-BE49-F238E27FC236}">
                    <a16:creationId xmlns:a16="http://schemas.microsoft.com/office/drawing/2014/main" id="{47DCB327-D819-C9CC-638D-334944A9ADF7}"/>
                  </a:ext>
                </a:extLst>
              </p:cNvPr>
              <p:cNvSpPr>
                <a:spLocks/>
              </p:cNvSpPr>
              <p:nvPr/>
            </p:nvSpPr>
            <p:spPr bwMode="auto">
              <a:xfrm rot="228966">
                <a:off x="3533" y="1906"/>
                <a:ext cx="126" cy="154"/>
              </a:xfrm>
              <a:custGeom>
                <a:avLst/>
                <a:gdLst>
                  <a:gd name="T0" fmla="*/ 0 w 126"/>
                  <a:gd name="T1" fmla="*/ 150 h 154"/>
                  <a:gd name="T2" fmla="*/ 124 w 126"/>
                  <a:gd name="T3" fmla="*/ 154 h 154"/>
                  <a:gd name="T4" fmla="*/ 126 w 126"/>
                  <a:gd name="T5" fmla="*/ 7 h 154"/>
                  <a:gd name="T6" fmla="*/ 2 w 126"/>
                  <a:gd name="T7" fmla="*/ 0 h 154"/>
                  <a:gd name="T8" fmla="*/ 0 w 126"/>
                  <a:gd name="T9" fmla="*/ 150 h 154"/>
                </a:gdLst>
                <a:ahLst/>
                <a:cxnLst>
                  <a:cxn ang="0">
                    <a:pos x="T0" y="T1"/>
                  </a:cxn>
                  <a:cxn ang="0">
                    <a:pos x="T2" y="T3"/>
                  </a:cxn>
                  <a:cxn ang="0">
                    <a:pos x="T4" y="T5"/>
                  </a:cxn>
                  <a:cxn ang="0">
                    <a:pos x="T6" y="T7"/>
                  </a:cxn>
                  <a:cxn ang="0">
                    <a:pos x="T8" y="T9"/>
                  </a:cxn>
                </a:cxnLst>
                <a:rect l="0" t="0" r="r" b="b"/>
                <a:pathLst>
                  <a:path w="126" h="154">
                    <a:moveTo>
                      <a:pt x="0" y="150"/>
                    </a:moveTo>
                    <a:lnTo>
                      <a:pt x="124" y="154"/>
                    </a:lnTo>
                    <a:lnTo>
                      <a:pt x="126" y="7"/>
                    </a:lnTo>
                    <a:lnTo>
                      <a:pt x="2" y="0"/>
                    </a:lnTo>
                    <a:lnTo>
                      <a:pt x="0" y="150"/>
                    </a:lnTo>
                    <a:close/>
                  </a:path>
                </a:pathLst>
              </a:custGeom>
              <a:grpFill/>
              <a:ln w="9525">
                <a:solidFill>
                  <a:srgbClr val="001F6A"/>
                </a:solidFill>
                <a:round/>
                <a:headEnd/>
                <a:tailEnd/>
              </a:ln>
            </p:spPr>
            <p:txBody>
              <a:bodyPr/>
              <a:lstStyle/>
              <a:p>
                <a:endParaRPr lang="zh-TW" altLang="en-US"/>
              </a:p>
            </p:txBody>
          </p:sp>
          <p:sp>
            <p:nvSpPr>
              <p:cNvPr id="995" name="Freeform 429">
                <a:extLst>
                  <a:ext uri="{FF2B5EF4-FFF2-40B4-BE49-F238E27FC236}">
                    <a16:creationId xmlns:a16="http://schemas.microsoft.com/office/drawing/2014/main" id="{BD990425-D3D6-F831-DF8E-ECF6B35AE26D}"/>
                  </a:ext>
                </a:extLst>
              </p:cNvPr>
              <p:cNvSpPr>
                <a:spLocks/>
              </p:cNvSpPr>
              <p:nvPr/>
            </p:nvSpPr>
            <p:spPr bwMode="auto">
              <a:xfrm>
                <a:off x="3661" y="1913"/>
                <a:ext cx="116" cy="152"/>
              </a:xfrm>
              <a:custGeom>
                <a:avLst/>
                <a:gdLst>
                  <a:gd name="T0" fmla="*/ 0 w 65"/>
                  <a:gd name="T1" fmla="*/ 82 h 85"/>
                  <a:gd name="T2" fmla="*/ 65 w 65"/>
                  <a:gd name="T3" fmla="*/ 85 h 85"/>
                  <a:gd name="T4" fmla="*/ 65 w 65"/>
                  <a:gd name="T5" fmla="*/ 4 h 85"/>
                  <a:gd name="T6" fmla="*/ 1 w 65"/>
                  <a:gd name="T7" fmla="*/ 0 h 85"/>
                  <a:gd name="T8" fmla="*/ 0 w 65"/>
                  <a:gd name="T9" fmla="*/ 82 h 85"/>
                </a:gdLst>
                <a:ahLst/>
                <a:cxnLst>
                  <a:cxn ang="0">
                    <a:pos x="T0" y="T1"/>
                  </a:cxn>
                  <a:cxn ang="0">
                    <a:pos x="T2" y="T3"/>
                  </a:cxn>
                  <a:cxn ang="0">
                    <a:pos x="T4" y="T5"/>
                  </a:cxn>
                  <a:cxn ang="0">
                    <a:pos x="T6" y="T7"/>
                  </a:cxn>
                  <a:cxn ang="0">
                    <a:pos x="T8" y="T9"/>
                  </a:cxn>
                </a:cxnLst>
                <a:rect l="0" t="0" r="r" b="b"/>
                <a:pathLst>
                  <a:path w="65" h="85">
                    <a:moveTo>
                      <a:pt x="0" y="82"/>
                    </a:moveTo>
                    <a:cubicBezTo>
                      <a:pt x="65" y="85"/>
                      <a:pt x="65" y="85"/>
                      <a:pt x="65" y="85"/>
                    </a:cubicBezTo>
                    <a:cubicBezTo>
                      <a:pt x="65" y="58"/>
                      <a:pt x="65" y="31"/>
                      <a:pt x="65" y="4"/>
                    </a:cubicBezTo>
                    <a:cubicBezTo>
                      <a:pt x="1" y="0"/>
                      <a:pt x="1" y="0"/>
                      <a:pt x="1" y="0"/>
                    </a:cubicBezTo>
                    <a:lnTo>
                      <a:pt x="0" y="82"/>
                    </a:lnTo>
                    <a:close/>
                  </a:path>
                </a:pathLst>
              </a:custGeom>
              <a:grpFill/>
              <a:ln w="9525">
                <a:solidFill>
                  <a:srgbClr val="001F6A"/>
                </a:solidFill>
                <a:round/>
                <a:headEnd/>
                <a:tailEnd/>
              </a:ln>
            </p:spPr>
            <p:txBody>
              <a:bodyPr/>
              <a:lstStyle/>
              <a:p>
                <a:endParaRPr lang="zh-TW" altLang="en-US"/>
              </a:p>
            </p:txBody>
          </p:sp>
          <p:sp>
            <p:nvSpPr>
              <p:cNvPr id="996" name="Freeform 470">
                <a:extLst>
                  <a:ext uri="{FF2B5EF4-FFF2-40B4-BE49-F238E27FC236}">
                    <a16:creationId xmlns:a16="http://schemas.microsoft.com/office/drawing/2014/main" id="{83EA97D1-9D55-6BEE-A6BA-3C4A90C14A97}"/>
                  </a:ext>
                </a:extLst>
              </p:cNvPr>
              <p:cNvSpPr>
                <a:spLocks/>
              </p:cNvSpPr>
              <p:nvPr/>
            </p:nvSpPr>
            <p:spPr bwMode="auto">
              <a:xfrm rot="186188">
                <a:off x="3404" y="1906"/>
                <a:ext cx="131" cy="158"/>
              </a:xfrm>
              <a:custGeom>
                <a:avLst/>
                <a:gdLst>
                  <a:gd name="T0" fmla="*/ 0 w 131"/>
                  <a:gd name="T1" fmla="*/ 153 h 158"/>
                  <a:gd name="T2" fmla="*/ 129 w 131"/>
                  <a:gd name="T3" fmla="*/ 158 h 158"/>
                  <a:gd name="T4" fmla="*/ 131 w 131"/>
                  <a:gd name="T5" fmla="*/ 8 h 158"/>
                  <a:gd name="T6" fmla="*/ 0 w 131"/>
                  <a:gd name="T7" fmla="*/ 0 h 158"/>
                  <a:gd name="T8" fmla="*/ 0 w 131"/>
                  <a:gd name="T9" fmla="*/ 153 h 158"/>
                </a:gdLst>
                <a:ahLst/>
                <a:cxnLst>
                  <a:cxn ang="0">
                    <a:pos x="T0" y="T1"/>
                  </a:cxn>
                  <a:cxn ang="0">
                    <a:pos x="T2" y="T3"/>
                  </a:cxn>
                  <a:cxn ang="0">
                    <a:pos x="T4" y="T5"/>
                  </a:cxn>
                  <a:cxn ang="0">
                    <a:pos x="T6" y="T7"/>
                  </a:cxn>
                  <a:cxn ang="0">
                    <a:pos x="T8" y="T9"/>
                  </a:cxn>
                </a:cxnLst>
                <a:rect l="0" t="0" r="r" b="b"/>
                <a:pathLst>
                  <a:path w="131" h="158">
                    <a:moveTo>
                      <a:pt x="0" y="153"/>
                    </a:moveTo>
                    <a:lnTo>
                      <a:pt x="129" y="158"/>
                    </a:lnTo>
                    <a:lnTo>
                      <a:pt x="131" y="8"/>
                    </a:lnTo>
                    <a:lnTo>
                      <a:pt x="0" y="0"/>
                    </a:lnTo>
                    <a:lnTo>
                      <a:pt x="0" y="153"/>
                    </a:lnTo>
                    <a:close/>
                  </a:path>
                </a:pathLst>
              </a:custGeom>
              <a:grpFill/>
              <a:ln w="9525">
                <a:noFill/>
                <a:round/>
                <a:headEnd/>
                <a:tailEnd/>
              </a:ln>
            </p:spPr>
            <p:txBody>
              <a:bodyPr/>
              <a:lstStyle/>
              <a:p>
                <a:endParaRPr lang="zh-TW" altLang="en-US"/>
              </a:p>
            </p:txBody>
          </p:sp>
          <p:sp>
            <p:nvSpPr>
              <p:cNvPr id="997" name="Freeform 498">
                <a:extLst>
                  <a:ext uri="{FF2B5EF4-FFF2-40B4-BE49-F238E27FC236}">
                    <a16:creationId xmlns:a16="http://schemas.microsoft.com/office/drawing/2014/main" id="{70B301BE-F817-F78C-D562-702B8AD2E18E}"/>
                  </a:ext>
                </a:extLst>
              </p:cNvPr>
              <p:cNvSpPr>
                <a:spLocks/>
              </p:cNvSpPr>
              <p:nvPr/>
            </p:nvSpPr>
            <p:spPr bwMode="auto">
              <a:xfrm>
                <a:off x="2173" y="1893"/>
                <a:ext cx="66" cy="151"/>
              </a:xfrm>
              <a:custGeom>
                <a:avLst/>
                <a:gdLst>
                  <a:gd name="T0" fmla="*/ 66 w 66"/>
                  <a:gd name="T1" fmla="*/ 0 h 151"/>
                  <a:gd name="T2" fmla="*/ 0 w 66"/>
                  <a:gd name="T3" fmla="*/ 22 h 151"/>
                  <a:gd name="T4" fmla="*/ 0 w 66"/>
                  <a:gd name="T5" fmla="*/ 151 h 151"/>
                  <a:gd name="T6" fmla="*/ 64 w 66"/>
                  <a:gd name="T7" fmla="*/ 140 h 151"/>
                  <a:gd name="T8" fmla="*/ 66 w 66"/>
                  <a:gd name="T9" fmla="*/ 0 h 151"/>
                </a:gdLst>
                <a:ahLst/>
                <a:cxnLst>
                  <a:cxn ang="0">
                    <a:pos x="T0" y="T1"/>
                  </a:cxn>
                  <a:cxn ang="0">
                    <a:pos x="T2" y="T3"/>
                  </a:cxn>
                  <a:cxn ang="0">
                    <a:pos x="T4" y="T5"/>
                  </a:cxn>
                  <a:cxn ang="0">
                    <a:pos x="T6" y="T7"/>
                  </a:cxn>
                  <a:cxn ang="0">
                    <a:pos x="T8" y="T9"/>
                  </a:cxn>
                </a:cxnLst>
                <a:rect l="0" t="0" r="r" b="b"/>
                <a:pathLst>
                  <a:path w="66" h="151">
                    <a:moveTo>
                      <a:pt x="66" y="0"/>
                    </a:moveTo>
                    <a:lnTo>
                      <a:pt x="0" y="22"/>
                    </a:lnTo>
                    <a:lnTo>
                      <a:pt x="0" y="151"/>
                    </a:lnTo>
                    <a:lnTo>
                      <a:pt x="64" y="140"/>
                    </a:lnTo>
                    <a:lnTo>
                      <a:pt x="66" y="0"/>
                    </a:lnTo>
                    <a:close/>
                  </a:path>
                </a:pathLst>
              </a:custGeom>
              <a:grpFill/>
              <a:ln w="9525">
                <a:solidFill>
                  <a:srgbClr val="001F6A"/>
                </a:solidFill>
                <a:round/>
                <a:headEnd/>
                <a:tailEnd/>
              </a:ln>
            </p:spPr>
            <p:txBody>
              <a:bodyPr/>
              <a:lstStyle/>
              <a:p>
                <a:endParaRPr lang="zh-TW" altLang="en-US"/>
              </a:p>
            </p:txBody>
          </p:sp>
        </p:grpSp>
      </p:grpSp>
      <p:grpSp>
        <p:nvGrpSpPr>
          <p:cNvPr id="1012" name="Group 580">
            <a:extLst>
              <a:ext uri="{FF2B5EF4-FFF2-40B4-BE49-F238E27FC236}">
                <a16:creationId xmlns:a16="http://schemas.microsoft.com/office/drawing/2014/main" id="{F13732A6-512D-E9D6-D52E-B506FCF725B6}"/>
              </a:ext>
            </a:extLst>
          </p:cNvPr>
          <p:cNvGrpSpPr>
            <a:grpSpLocks/>
          </p:cNvGrpSpPr>
          <p:nvPr/>
        </p:nvGrpSpPr>
        <p:grpSpPr bwMode="auto">
          <a:xfrm>
            <a:off x="8992017" y="4031193"/>
            <a:ext cx="2624137" cy="1027112"/>
            <a:chOff x="2117" y="2913"/>
            <a:chExt cx="1653" cy="647"/>
          </a:xfrm>
          <a:solidFill>
            <a:srgbClr val="001F6A"/>
          </a:solidFill>
        </p:grpSpPr>
        <p:grpSp>
          <p:nvGrpSpPr>
            <p:cNvPr id="1013" name="Group 540">
              <a:extLst>
                <a:ext uri="{FF2B5EF4-FFF2-40B4-BE49-F238E27FC236}">
                  <a16:creationId xmlns:a16="http://schemas.microsoft.com/office/drawing/2014/main" id="{A1D92367-8B30-A3AF-307D-39FAF94263DE}"/>
                </a:ext>
              </a:extLst>
            </p:cNvPr>
            <p:cNvGrpSpPr>
              <a:grpSpLocks/>
            </p:cNvGrpSpPr>
            <p:nvPr/>
          </p:nvGrpSpPr>
          <p:grpSpPr bwMode="auto">
            <a:xfrm>
              <a:off x="2117" y="3031"/>
              <a:ext cx="1653" cy="529"/>
              <a:chOff x="2117" y="3031"/>
              <a:chExt cx="1653" cy="529"/>
            </a:xfrm>
            <a:grpFill/>
          </p:grpSpPr>
          <p:sp>
            <p:nvSpPr>
              <p:cNvPr id="1029" name="Freeform 425">
                <a:extLst>
                  <a:ext uri="{FF2B5EF4-FFF2-40B4-BE49-F238E27FC236}">
                    <a16:creationId xmlns:a16="http://schemas.microsoft.com/office/drawing/2014/main" id="{67BC22A7-240D-9834-7E78-4A4049D3D019}"/>
                  </a:ext>
                </a:extLst>
              </p:cNvPr>
              <p:cNvSpPr>
                <a:spLocks/>
              </p:cNvSpPr>
              <p:nvPr/>
            </p:nvSpPr>
            <p:spPr bwMode="auto">
              <a:xfrm>
                <a:off x="3654" y="3187"/>
                <a:ext cx="116" cy="165"/>
              </a:xfrm>
              <a:custGeom>
                <a:avLst/>
                <a:gdLst>
                  <a:gd name="T0" fmla="*/ 0 w 65"/>
                  <a:gd name="T1" fmla="*/ 92 h 92"/>
                  <a:gd name="T2" fmla="*/ 64 w 65"/>
                  <a:gd name="T3" fmla="*/ 80 h 92"/>
                  <a:gd name="T4" fmla="*/ 65 w 65"/>
                  <a:gd name="T5" fmla="*/ 0 h 92"/>
                  <a:gd name="T6" fmla="*/ 1 w 65"/>
                  <a:gd name="T7" fmla="*/ 10 h 92"/>
                  <a:gd name="T8" fmla="*/ 0 w 65"/>
                  <a:gd name="T9" fmla="*/ 92 h 92"/>
                </a:gdLst>
                <a:ahLst/>
                <a:cxnLst>
                  <a:cxn ang="0">
                    <a:pos x="T0" y="T1"/>
                  </a:cxn>
                  <a:cxn ang="0">
                    <a:pos x="T2" y="T3"/>
                  </a:cxn>
                  <a:cxn ang="0">
                    <a:pos x="T4" y="T5"/>
                  </a:cxn>
                  <a:cxn ang="0">
                    <a:pos x="T6" y="T7"/>
                  </a:cxn>
                  <a:cxn ang="0">
                    <a:pos x="T8" y="T9"/>
                  </a:cxn>
                </a:cxnLst>
                <a:rect l="0" t="0" r="r" b="b"/>
                <a:pathLst>
                  <a:path w="65" h="92">
                    <a:moveTo>
                      <a:pt x="0" y="92"/>
                    </a:moveTo>
                    <a:cubicBezTo>
                      <a:pt x="64" y="80"/>
                      <a:pt x="64" y="80"/>
                      <a:pt x="64" y="80"/>
                    </a:cubicBezTo>
                    <a:cubicBezTo>
                      <a:pt x="65" y="57"/>
                      <a:pt x="65" y="30"/>
                      <a:pt x="65" y="0"/>
                    </a:cubicBezTo>
                    <a:cubicBezTo>
                      <a:pt x="1" y="10"/>
                      <a:pt x="1" y="10"/>
                      <a:pt x="1" y="10"/>
                    </a:cubicBezTo>
                    <a:lnTo>
                      <a:pt x="0" y="92"/>
                    </a:lnTo>
                    <a:close/>
                  </a:path>
                </a:pathLst>
              </a:custGeom>
              <a:grpFill/>
              <a:ln w="9525">
                <a:solidFill>
                  <a:srgbClr val="001F6A"/>
                </a:solidFill>
                <a:round/>
                <a:headEnd/>
                <a:tailEnd/>
              </a:ln>
            </p:spPr>
            <p:txBody>
              <a:bodyPr/>
              <a:lstStyle/>
              <a:p>
                <a:endParaRPr lang="zh-TW" altLang="en-US"/>
              </a:p>
            </p:txBody>
          </p:sp>
          <p:sp>
            <p:nvSpPr>
              <p:cNvPr id="1030" name="Freeform 434">
                <a:extLst>
                  <a:ext uri="{FF2B5EF4-FFF2-40B4-BE49-F238E27FC236}">
                    <a16:creationId xmlns:a16="http://schemas.microsoft.com/office/drawing/2014/main" id="{F4D14731-EF7C-04FA-27FB-783B4A009A91}"/>
                  </a:ext>
                </a:extLst>
              </p:cNvPr>
              <p:cNvSpPr>
                <a:spLocks/>
              </p:cNvSpPr>
              <p:nvPr/>
            </p:nvSpPr>
            <p:spPr bwMode="auto">
              <a:xfrm>
                <a:off x="2117" y="3031"/>
                <a:ext cx="50" cy="178"/>
              </a:xfrm>
              <a:custGeom>
                <a:avLst/>
                <a:gdLst>
                  <a:gd name="T0" fmla="*/ 28 w 28"/>
                  <a:gd name="T1" fmla="*/ 27 h 99"/>
                  <a:gd name="T2" fmla="*/ 0 w 28"/>
                  <a:gd name="T3" fmla="*/ 0 h 99"/>
                  <a:gd name="T4" fmla="*/ 0 w 28"/>
                  <a:gd name="T5" fmla="*/ 69 h 99"/>
                  <a:gd name="T6" fmla="*/ 28 w 28"/>
                  <a:gd name="T7" fmla="*/ 99 h 99"/>
                  <a:gd name="T8" fmla="*/ 28 w 28"/>
                  <a:gd name="T9" fmla="*/ 27 h 99"/>
                </a:gdLst>
                <a:ahLst/>
                <a:cxnLst>
                  <a:cxn ang="0">
                    <a:pos x="T0" y="T1"/>
                  </a:cxn>
                  <a:cxn ang="0">
                    <a:pos x="T2" y="T3"/>
                  </a:cxn>
                  <a:cxn ang="0">
                    <a:pos x="T4" y="T5"/>
                  </a:cxn>
                  <a:cxn ang="0">
                    <a:pos x="T6" y="T7"/>
                  </a:cxn>
                  <a:cxn ang="0">
                    <a:pos x="T8" y="T9"/>
                  </a:cxn>
                </a:cxnLst>
                <a:rect l="0" t="0" r="r" b="b"/>
                <a:pathLst>
                  <a:path w="28" h="99">
                    <a:moveTo>
                      <a:pt x="28" y="27"/>
                    </a:moveTo>
                    <a:cubicBezTo>
                      <a:pt x="0" y="0"/>
                      <a:pt x="0" y="0"/>
                      <a:pt x="0" y="0"/>
                    </a:cubicBezTo>
                    <a:cubicBezTo>
                      <a:pt x="0" y="26"/>
                      <a:pt x="0" y="49"/>
                      <a:pt x="0" y="69"/>
                    </a:cubicBezTo>
                    <a:cubicBezTo>
                      <a:pt x="28" y="99"/>
                      <a:pt x="28" y="99"/>
                      <a:pt x="28" y="99"/>
                    </a:cubicBezTo>
                    <a:lnTo>
                      <a:pt x="28" y="27"/>
                    </a:lnTo>
                    <a:close/>
                  </a:path>
                </a:pathLst>
              </a:custGeom>
              <a:grpFill/>
              <a:ln w="9525">
                <a:solidFill>
                  <a:srgbClr val="001F6A"/>
                </a:solidFill>
                <a:round/>
                <a:headEnd/>
                <a:tailEnd/>
              </a:ln>
            </p:spPr>
            <p:txBody>
              <a:bodyPr/>
              <a:lstStyle/>
              <a:p>
                <a:endParaRPr lang="zh-TW" altLang="en-US"/>
              </a:p>
            </p:txBody>
          </p:sp>
          <p:sp>
            <p:nvSpPr>
              <p:cNvPr id="1031" name="Freeform 476">
                <a:extLst>
                  <a:ext uri="{FF2B5EF4-FFF2-40B4-BE49-F238E27FC236}">
                    <a16:creationId xmlns:a16="http://schemas.microsoft.com/office/drawing/2014/main" id="{0C5143C3-2456-0735-5FEF-31919A0C63D3}"/>
                  </a:ext>
                </a:extLst>
              </p:cNvPr>
              <p:cNvSpPr>
                <a:spLocks/>
              </p:cNvSpPr>
              <p:nvPr/>
            </p:nvSpPr>
            <p:spPr bwMode="auto">
              <a:xfrm>
                <a:off x="2487" y="3358"/>
                <a:ext cx="182" cy="202"/>
              </a:xfrm>
              <a:custGeom>
                <a:avLst/>
                <a:gdLst>
                  <a:gd name="T0" fmla="*/ 1 w 182"/>
                  <a:gd name="T1" fmla="*/ 28 h 202"/>
                  <a:gd name="T2" fmla="*/ 0 w 182"/>
                  <a:gd name="T3" fmla="*/ 25 h 202"/>
                  <a:gd name="T4" fmla="*/ 0 w 182"/>
                  <a:gd name="T5" fmla="*/ 200 h 202"/>
                  <a:gd name="T6" fmla="*/ 1 w 182"/>
                  <a:gd name="T7" fmla="*/ 202 h 202"/>
                  <a:gd name="T8" fmla="*/ 182 w 182"/>
                  <a:gd name="T9" fmla="*/ 170 h 202"/>
                  <a:gd name="T10" fmla="*/ 182 w 182"/>
                  <a:gd name="T11" fmla="*/ 0 h 202"/>
                  <a:gd name="T12" fmla="*/ 1 w 182"/>
                  <a:gd name="T13" fmla="*/ 28 h 202"/>
                </a:gdLst>
                <a:ahLst/>
                <a:cxnLst>
                  <a:cxn ang="0">
                    <a:pos x="T0" y="T1"/>
                  </a:cxn>
                  <a:cxn ang="0">
                    <a:pos x="T2" y="T3"/>
                  </a:cxn>
                  <a:cxn ang="0">
                    <a:pos x="T4" y="T5"/>
                  </a:cxn>
                  <a:cxn ang="0">
                    <a:pos x="T6" y="T7"/>
                  </a:cxn>
                  <a:cxn ang="0">
                    <a:pos x="T8" y="T9"/>
                  </a:cxn>
                  <a:cxn ang="0">
                    <a:pos x="T10" y="T11"/>
                  </a:cxn>
                  <a:cxn ang="0">
                    <a:pos x="T12" y="T13"/>
                  </a:cxn>
                </a:cxnLst>
                <a:rect l="0" t="0" r="r" b="b"/>
                <a:pathLst>
                  <a:path w="182" h="202">
                    <a:moveTo>
                      <a:pt x="1" y="28"/>
                    </a:moveTo>
                    <a:lnTo>
                      <a:pt x="0" y="25"/>
                    </a:lnTo>
                    <a:lnTo>
                      <a:pt x="0" y="200"/>
                    </a:lnTo>
                    <a:lnTo>
                      <a:pt x="1" y="202"/>
                    </a:lnTo>
                    <a:lnTo>
                      <a:pt x="182" y="170"/>
                    </a:lnTo>
                    <a:lnTo>
                      <a:pt x="182" y="0"/>
                    </a:lnTo>
                    <a:lnTo>
                      <a:pt x="1" y="28"/>
                    </a:lnTo>
                    <a:close/>
                  </a:path>
                </a:pathLst>
              </a:custGeom>
              <a:grpFill/>
              <a:ln w="9525">
                <a:solidFill>
                  <a:srgbClr val="001F6A"/>
                </a:solidFill>
                <a:round/>
                <a:headEnd/>
                <a:tailEnd/>
              </a:ln>
            </p:spPr>
            <p:txBody>
              <a:bodyPr/>
              <a:lstStyle/>
              <a:p>
                <a:endParaRPr lang="zh-TW" altLang="en-US"/>
              </a:p>
            </p:txBody>
          </p:sp>
          <p:sp>
            <p:nvSpPr>
              <p:cNvPr id="1032" name="Freeform 477">
                <a:extLst>
                  <a:ext uri="{FF2B5EF4-FFF2-40B4-BE49-F238E27FC236}">
                    <a16:creationId xmlns:a16="http://schemas.microsoft.com/office/drawing/2014/main" id="{52B1E329-6282-DA19-9632-9074B2D0BD50}"/>
                  </a:ext>
                </a:extLst>
              </p:cNvPr>
              <p:cNvSpPr>
                <a:spLocks/>
              </p:cNvSpPr>
              <p:nvPr/>
            </p:nvSpPr>
            <p:spPr bwMode="auto">
              <a:xfrm>
                <a:off x="2669" y="3333"/>
                <a:ext cx="160" cy="195"/>
              </a:xfrm>
              <a:custGeom>
                <a:avLst/>
                <a:gdLst>
                  <a:gd name="T0" fmla="*/ 0 w 160"/>
                  <a:gd name="T1" fmla="*/ 25 h 195"/>
                  <a:gd name="T2" fmla="*/ 0 w 160"/>
                  <a:gd name="T3" fmla="*/ 195 h 195"/>
                  <a:gd name="T4" fmla="*/ 160 w 160"/>
                  <a:gd name="T5" fmla="*/ 166 h 195"/>
                  <a:gd name="T6" fmla="*/ 160 w 160"/>
                  <a:gd name="T7" fmla="*/ 0 h 195"/>
                  <a:gd name="T8" fmla="*/ 0 w 160"/>
                  <a:gd name="T9" fmla="*/ 25 h 195"/>
                </a:gdLst>
                <a:ahLst/>
                <a:cxnLst>
                  <a:cxn ang="0">
                    <a:pos x="T0" y="T1"/>
                  </a:cxn>
                  <a:cxn ang="0">
                    <a:pos x="T2" y="T3"/>
                  </a:cxn>
                  <a:cxn ang="0">
                    <a:pos x="T4" y="T5"/>
                  </a:cxn>
                  <a:cxn ang="0">
                    <a:pos x="T6" y="T7"/>
                  </a:cxn>
                  <a:cxn ang="0">
                    <a:pos x="T8" y="T9"/>
                  </a:cxn>
                </a:cxnLst>
                <a:rect l="0" t="0" r="r" b="b"/>
                <a:pathLst>
                  <a:path w="160" h="195">
                    <a:moveTo>
                      <a:pt x="0" y="25"/>
                    </a:moveTo>
                    <a:lnTo>
                      <a:pt x="0" y="195"/>
                    </a:lnTo>
                    <a:lnTo>
                      <a:pt x="160" y="166"/>
                    </a:lnTo>
                    <a:lnTo>
                      <a:pt x="160" y="0"/>
                    </a:lnTo>
                    <a:lnTo>
                      <a:pt x="0" y="25"/>
                    </a:lnTo>
                    <a:close/>
                  </a:path>
                </a:pathLst>
              </a:custGeom>
              <a:grpFill/>
              <a:ln w="9525">
                <a:solidFill>
                  <a:srgbClr val="001F6A"/>
                </a:solidFill>
                <a:round/>
                <a:headEnd/>
                <a:tailEnd/>
              </a:ln>
            </p:spPr>
            <p:txBody>
              <a:bodyPr/>
              <a:lstStyle/>
              <a:p>
                <a:endParaRPr lang="zh-TW" altLang="en-US"/>
              </a:p>
            </p:txBody>
          </p:sp>
          <p:sp>
            <p:nvSpPr>
              <p:cNvPr id="1033" name="Freeform 478">
                <a:extLst>
                  <a:ext uri="{FF2B5EF4-FFF2-40B4-BE49-F238E27FC236}">
                    <a16:creationId xmlns:a16="http://schemas.microsoft.com/office/drawing/2014/main" id="{660CDBC6-B01E-55EB-3EC0-2E92EE3AB516}"/>
                  </a:ext>
                </a:extLst>
              </p:cNvPr>
              <p:cNvSpPr>
                <a:spLocks/>
              </p:cNvSpPr>
              <p:nvPr/>
            </p:nvSpPr>
            <p:spPr bwMode="auto">
              <a:xfrm>
                <a:off x="2829" y="3309"/>
                <a:ext cx="154" cy="190"/>
              </a:xfrm>
              <a:custGeom>
                <a:avLst/>
                <a:gdLst>
                  <a:gd name="T0" fmla="*/ 0 w 154"/>
                  <a:gd name="T1" fmla="*/ 24 h 190"/>
                  <a:gd name="T2" fmla="*/ 0 w 154"/>
                  <a:gd name="T3" fmla="*/ 190 h 190"/>
                  <a:gd name="T4" fmla="*/ 152 w 154"/>
                  <a:gd name="T5" fmla="*/ 163 h 190"/>
                  <a:gd name="T6" fmla="*/ 154 w 154"/>
                  <a:gd name="T7" fmla="*/ 0 h 190"/>
                  <a:gd name="T8" fmla="*/ 0 w 154"/>
                  <a:gd name="T9" fmla="*/ 24 h 190"/>
                </a:gdLst>
                <a:ahLst/>
                <a:cxnLst>
                  <a:cxn ang="0">
                    <a:pos x="T0" y="T1"/>
                  </a:cxn>
                  <a:cxn ang="0">
                    <a:pos x="T2" y="T3"/>
                  </a:cxn>
                  <a:cxn ang="0">
                    <a:pos x="T4" y="T5"/>
                  </a:cxn>
                  <a:cxn ang="0">
                    <a:pos x="T6" y="T7"/>
                  </a:cxn>
                  <a:cxn ang="0">
                    <a:pos x="T8" y="T9"/>
                  </a:cxn>
                </a:cxnLst>
                <a:rect l="0" t="0" r="r" b="b"/>
                <a:pathLst>
                  <a:path w="154" h="190">
                    <a:moveTo>
                      <a:pt x="0" y="24"/>
                    </a:moveTo>
                    <a:lnTo>
                      <a:pt x="0" y="190"/>
                    </a:lnTo>
                    <a:lnTo>
                      <a:pt x="152" y="163"/>
                    </a:lnTo>
                    <a:lnTo>
                      <a:pt x="154" y="0"/>
                    </a:lnTo>
                    <a:lnTo>
                      <a:pt x="0" y="24"/>
                    </a:lnTo>
                    <a:close/>
                  </a:path>
                </a:pathLst>
              </a:custGeom>
              <a:grpFill/>
              <a:ln w="9525">
                <a:solidFill>
                  <a:srgbClr val="001F6A"/>
                </a:solidFill>
                <a:round/>
                <a:headEnd/>
                <a:tailEnd/>
              </a:ln>
            </p:spPr>
            <p:txBody>
              <a:bodyPr/>
              <a:lstStyle/>
              <a:p>
                <a:endParaRPr lang="zh-TW" altLang="en-US"/>
              </a:p>
            </p:txBody>
          </p:sp>
          <p:sp>
            <p:nvSpPr>
              <p:cNvPr id="1034" name="Freeform 479">
                <a:extLst>
                  <a:ext uri="{FF2B5EF4-FFF2-40B4-BE49-F238E27FC236}">
                    <a16:creationId xmlns:a16="http://schemas.microsoft.com/office/drawing/2014/main" id="{3C5353BE-F72D-672B-7061-6E9FA452FD29}"/>
                  </a:ext>
                </a:extLst>
              </p:cNvPr>
              <p:cNvSpPr>
                <a:spLocks/>
              </p:cNvSpPr>
              <p:nvPr/>
            </p:nvSpPr>
            <p:spPr bwMode="auto">
              <a:xfrm>
                <a:off x="2981" y="3286"/>
                <a:ext cx="147" cy="186"/>
              </a:xfrm>
              <a:custGeom>
                <a:avLst/>
                <a:gdLst>
                  <a:gd name="T0" fmla="*/ 2 w 147"/>
                  <a:gd name="T1" fmla="*/ 23 h 186"/>
                  <a:gd name="T2" fmla="*/ 0 w 147"/>
                  <a:gd name="T3" fmla="*/ 186 h 186"/>
                  <a:gd name="T4" fmla="*/ 147 w 147"/>
                  <a:gd name="T5" fmla="*/ 160 h 186"/>
                  <a:gd name="T6" fmla="*/ 147 w 147"/>
                  <a:gd name="T7" fmla="*/ 0 h 186"/>
                  <a:gd name="T8" fmla="*/ 2 w 147"/>
                  <a:gd name="T9" fmla="*/ 23 h 186"/>
                </a:gdLst>
                <a:ahLst/>
                <a:cxnLst>
                  <a:cxn ang="0">
                    <a:pos x="T0" y="T1"/>
                  </a:cxn>
                  <a:cxn ang="0">
                    <a:pos x="T2" y="T3"/>
                  </a:cxn>
                  <a:cxn ang="0">
                    <a:pos x="T4" y="T5"/>
                  </a:cxn>
                  <a:cxn ang="0">
                    <a:pos x="T6" y="T7"/>
                  </a:cxn>
                  <a:cxn ang="0">
                    <a:pos x="T8" y="T9"/>
                  </a:cxn>
                </a:cxnLst>
                <a:rect l="0" t="0" r="r" b="b"/>
                <a:pathLst>
                  <a:path w="147" h="186">
                    <a:moveTo>
                      <a:pt x="2" y="23"/>
                    </a:moveTo>
                    <a:lnTo>
                      <a:pt x="0" y="186"/>
                    </a:lnTo>
                    <a:lnTo>
                      <a:pt x="147" y="160"/>
                    </a:lnTo>
                    <a:lnTo>
                      <a:pt x="147" y="0"/>
                    </a:lnTo>
                    <a:lnTo>
                      <a:pt x="2" y="23"/>
                    </a:lnTo>
                    <a:close/>
                  </a:path>
                </a:pathLst>
              </a:custGeom>
              <a:grpFill/>
              <a:ln w="9525">
                <a:solidFill>
                  <a:srgbClr val="001F6A"/>
                </a:solidFill>
                <a:round/>
                <a:headEnd/>
                <a:tailEnd/>
              </a:ln>
            </p:spPr>
            <p:txBody>
              <a:bodyPr/>
              <a:lstStyle/>
              <a:p>
                <a:endParaRPr lang="zh-TW" altLang="en-US"/>
              </a:p>
            </p:txBody>
          </p:sp>
          <p:sp>
            <p:nvSpPr>
              <p:cNvPr id="1035" name="Freeform 480">
                <a:extLst>
                  <a:ext uri="{FF2B5EF4-FFF2-40B4-BE49-F238E27FC236}">
                    <a16:creationId xmlns:a16="http://schemas.microsoft.com/office/drawing/2014/main" id="{29D1C0F0-2A2C-9A59-B4AD-DEB9A9935502}"/>
                  </a:ext>
                </a:extLst>
              </p:cNvPr>
              <p:cNvSpPr>
                <a:spLocks/>
              </p:cNvSpPr>
              <p:nvPr/>
            </p:nvSpPr>
            <p:spPr bwMode="auto">
              <a:xfrm>
                <a:off x="3128" y="3264"/>
                <a:ext cx="140" cy="182"/>
              </a:xfrm>
              <a:custGeom>
                <a:avLst/>
                <a:gdLst>
                  <a:gd name="T0" fmla="*/ 0 w 140"/>
                  <a:gd name="T1" fmla="*/ 22 h 182"/>
                  <a:gd name="T2" fmla="*/ 0 w 140"/>
                  <a:gd name="T3" fmla="*/ 182 h 182"/>
                  <a:gd name="T4" fmla="*/ 138 w 140"/>
                  <a:gd name="T5" fmla="*/ 156 h 182"/>
                  <a:gd name="T6" fmla="*/ 140 w 140"/>
                  <a:gd name="T7" fmla="*/ 0 h 182"/>
                  <a:gd name="T8" fmla="*/ 0 w 140"/>
                  <a:gd name="T9" fmla="*/ 22 h 182"/>
                </a:gdLst>
                <a:ahLst/>
                <a:cxnLst>
                  <a:cxn ang="0">
                    <a:pos x="T0" y="T1"/>
                  </a:cxn>
                  <a:cxn ang="0">
                    <a:pos x="T2" y="T3"/>
                  </a:cxn>
                  <a:cxn ang="0">
                    <a:pos x="T4" y="T5"/>
                  </a:cxn>
                  <a:cxn ang="0">
                    <a:pos x="T6" y="T7"/>
                  </a:cxn>
                  <a:cxn ang="0">
                    <a:pos x="T8" y="T9"/>
                  </a:cxn>
                </a:cxnLst>
                <a:rect l="0" t="0" r="r" b="b"/>
                <a:pathLst>
                  <a:path w="140" h="182">
                    <a:moveTo>
                      <a:pt x="0" y="22"/>
                    </a:moveTo>
                    <a:lnTo>
                      <a:pt x="0" y="182"/>
                    </a:lnTo>
                    <a:lnTo>
                      <a:pt x="138" y="156"/>
                    </a:lnTo>
                    <a:lnTo>
                      <a:pt x="140" y="0"/>
                    </a:lnTo>
                    <a:lnTo>
                      <a:pt x="0" y="22"/>
                    </a:lnTo>
                    <a:close/>
                  </a:path>
                </a:pathLst>
              </a:custGeom>
              <a:grpFill/>
              <a:ln w="9525">
                <a:solidFill>
                  <a:srgbClr val="001F6A"/>
                </a:solidFill>
                <a:round/>
                <a:headEnd/>
                <a:tailEnd/>
              </a:ln>
            </p:spPr>
            <p:txBody>
              <a:bodyPr/>
              <a:lstStyle/>
              <a:p>
                <a:endParaRPr lang="zh-TW" altLang="en-US"/>
              </a:p>
            </p:txBody>
          </p:sp>
          <p:sp>
            <p:nvSpPr>
              <p:cNvPr id="1036" name="Freeform 482">
                <a:extLst>
                  <a:ext uri="{FF2B5EF4-FFF2-40B4-BE49-F238E27FC236}">
                    <a16:creationId xmlns:a16="http://schemas.microsoft.com/office/drawing/2014/main" id="{C4443B49-BF25-1DEC-23E1-F069A4B69E45}"/>
                  </a:ext>
                </a:extLst>
              </p:cNvPr>
              <p:cNvSpPr>
                <a:spLocks/>
              </p:cNvSpPr>
              <p:nvPr/>
            </p:nvSpPr>
            <p:spPr bwMode="auto">
              <a:xfrm>
                <a:off x="2314" y="3220"/>
                <a:ext cx="88" cy="247"/>
              </a:xfrm>
              <a:custGeom>
                <a:avLst/>
                <a:gdLst>
                  <a:gd name="T0" fmla="*/ 0 w 88"/>
                  <a:gd name="T1" fmla="*/ 0 h 247"/>
                  <a:gd name="T2" fmla="*/ 0 w 88"/>
                  <a:gd name="T3" fmla="*/ 150 h 247"/>
                  <a:gd name="T4" fmla="*/ 88 w 88"/>
                  <a:gd name="T5" fmla="*/ 247 h 247"/>
                  <a:gd name="T6" fmla="*/ 88 w 88"/>
                  <a:gd name="T7" fmla="*/ 84 h 247"/>
                  <a:gd name="T8" fmla="*/ 0 w 88"/>
                  <a:gd name="T9" fmla="*/ 0 h 247"/>
                </a:gdLst>
                <a:ahLst/>
                <a:cxnLst>
                  <a:cxn ang="0">
                    <a:pos x="T0" y="T1"/>
                  </a:cxn>
                  <a:cxn ang="0">
                    <a:pos x="T2" y="T3"/>
                  </a:cxn>
                  <a:cxn ang="0">
                    <a:pos x="T4" y="T5"/>
                  </a:cxn>
                  <a:cxn ang="0">
                    <a:pos x="T6" y="T7"/>
                  </a:cxn>
                  <a:cxn ang="0">
                    <a:pos x="T8" y="T9"/>
                  </a:cxn>
                </a:cxnLst>
                <a:rect l="0" t="0" r="r" b="b"/>
                <a:pathLst>
                  <a:path w="88" h="247">
                    <a:moveTo>
                      <a:pt x="0" y="0"/>
                    </a:moveTo>
                    <a:lnTo>
                      <a:pt x="0" y="150"/>
                    </a:lnTo>
                    <a:lnTo>
                      <a:pt x="88" y="247"/>
                    </a:lnTo>
                    <a:lnTo>
                      <a:pt x="88" y="84"/>
                    </a:lnTo>
                    <a:lnTo>
                      <a:pt x="0" y="0"/>
                    </a:lnTo>
                    <a:close/>
                  </a:path>
                </a:pathLst>
              </a:custGeom>
              <a:grpFill/>
              <a:ln w="9525">
                <a:solidFill>
                  <a:srgbClr val="001F6A"/>
                </a:solidFill>
                <a:round/>
                <a:headEnd/>
                <a:tailEnd/>
              </a:ln>
            </p:spPr>
            <p:txBody>
              <a:bodyPr/>
              <a:lstStyle/>
              <a:p>
                <a:endParaRPr lang="zh-TW" altLang="en-US"/>
              </a:p>
            </p:txBody>
          </p:sp>
          <p:sp>
            <p:nvSpPr>
              <p:cNvPr id="1037" name="Freeform 483">
                <a:extLst>
                  <a:ext uri="{FF2B5EF4-FFF2-40B4-BE49-F238E27FC236}">
                    <a16:creationId xmlns:a16="http://schemas.microsoft.com/office/drawing/2014/main" id="{D8ACA4D8-8343-D1B7-C226-20E9889650E4}"/>
                  </a:ext>
                </a:extLst>
              </p:cNvPr>
              <p:cNvSpPr>
                <a:spLocks/>
              </p:cNvSpPr>
              <p:nvPr/>
            </p:nvSpPr>
            <p:spPr bwMode="auto">
              <a:xfrm>
                <a:off x="2402" y="3304"/>
                <a:ext cx="85" cy="254"/>
              </a:xfrm>
              <a:custGeom>
                <a:avLst/>
                <a:gdLst>
                  <a:gd name="T0" fmla="*/ 0 w 85"/>
                  <a:gd name="T1" fmla="*/ 0 h 254"/>
                  <a:gd name="T2" fmla="*/ 0 w 85"/>
                  <a:gd name="T3" fmla="*/ 163 h 254"/>
                  <a:gd name="T4" fmla="*/ 85 w 85"/>
                  <a:gd name="T5" fmla="*/ 254 h 254"/>
                  <a:gd name="T6" fmla="*/ 85 w 85"/>
                  <a:gd name="T7" fmla="*/ 79 h 254"/>
                  <a:gd name="T8" fmla="*/ 0 w 85"/>
                  <a:gd name="T9" fmla="*/ 0 h 254"/>
                </a:gdLst>
                <a:ahLst/>
                <a:cxnLst>
                  <a:cxn ang="0">
                    <a:pos x="T0" y="T1"/>
                  </a:cxn>
                  <a:cxn ang="0">
                    <a:pos x="T2" y="T3"/>
                  </a:cxn>
                  <a:cxn ang="0">
                    <a:pos x="T4" y="T5"/>
                  </a:cxn>
                  <a:cxn ang="0">
                    <a:pos x="T6" y="T7"/>
                  </a:cxn>
                  <a:cxn ang="0">
                    <a:pos x="T8" y="T9"/>
                  </a:cxn>
                </a:cxnLst>
                <a:rect l="0" t="0" r="r" b="b"/>
                <a:pathLst>
                  <a:path w="85" h="254">
                    <a:moveTo>
                      <a:pt x="0" y="0"/>
                    </a:moveTo>
                    <a:lnTo>
                      <a:pt x="0" y="163"/>
                    </a:lnTo>
                    <a:lnTo>
                      <a:pt x="85" y="254"/>
                    </a:lnTo>
                    <a:lnTo>
                      <a:pt x="85" y="79"/>
                    </a:lnTo>
                    <a:lnTo>
                      <a:pt x="0" y="0"/>
                    </a:lnTo>
                    <a:close/>
                  </a:path>
                </a:pathLst>
              </a:custGeom>
              <a:grpFill/>
              <a:ln w="9525">
                <a:solidFill>
                  <a:srgbClr val="001F6A"/>
                </a:solidFill>
                <a:round/>
                <a:headEnd/>
                <a:tailEnd/>
              </a:ln>
            </p:spPr>
            <p:txBody>
              <a:bodyPr/>
              <a:lstStyle/>
              <a:p>
                <a:endParaRPr lang="zh-TW" altLang="en-US"/>
              </a:p>
            </p:txBody>
          </p:sp>
          <p:sp>
            <p:nvSpPr>
              <p:cNvPr id="1038" name="Freeform 485">
                <a:extLst>
                  <a:ext uri="{FF2B5EF4-FFF2-40B4-BE49-F238E27FC236}">
                    <a16:creationId xmlns:a16="http://schemas.microsoft.com/office/drawing/2014/main" id="{3199F8E8-4C7B-500F-C192-F26915908D43}"/>
                  </a:ext>
                </a:extLst>
              </p:cNvPr>
              <p:cNvSpPr>
                <a:spLocks/>
              </p:cNvSpPr>
              <p:nvPr/>
            </p:nvSpPr>
            <p:spPr bwMode="auto">
              <a:xfrm>
                <a:off x="3266" y="3245"/>
                <a:ext cx="137" cy="175"/>
              </a:xfrm>
              <a:custGeom>
                <a:avLst/>
                <a:gdLst>
                  <a:gd name="T0" fmla="*/ 2 w 137"/>
                  <a:gd name="T1" fmla="*/ 19 h 175"/>
                  <a:gd name="T2" fmla="*/ 0 w 137"/>
                  <a:gd name="T3" fmla="*/ 175 h 175"/>
                  <a:gd name="T4" fmla="*/ 135 w 137"/>
                  <a:gd name="T5" fmla="*/ 152 h 175"/>
                  <a:gd name="T6" fmla="*/ 137 w 137"/>
                  <a:gd name="T7" fmla="*/ 0 h 175"/>
                  <a:gd name="T8" fmla="*/ 2 w 137"/>
                  <a:gd name="T9" fmla="*/ 19 h 175"/>
                </a:gdLst>
                <a:ahLst/>
                <a:cxnLst>
                  <a:cxn ang="0">
                    <a:pos x="T0" y="T1"/>
                  </a:cxn>
                  <a:cxn ang="0">
                    <a:pos x="T2" y="T3"/>
                  </a:cxn>
                  <a:cxn ang="0">
                    <a:pos x="T4" y="T5"/>
                  </a:cxn>
                  <a:cxn ang="0">
                    <a:pos x="T6" y="T7"/>
                  </a:cxn>
                  <a:cxn ang="0">
                    <a:pos x="T8" y="T9"/>
                  </a:cxn>
                </a:cxnLst>
                <a:rect l="0" t="0" r="r" b="b"/>
                <a:pathLst>
                  <a:path w="137" h="175">
                    <a:moveTo>
                      <a:pt x="2" y="19"/>
                    </a:moveTo>
                    <a:lnTo>
                      <a:pt x="0" y="175"/>
                    </a:lnTo>
                    <a:lnTo>
                      <a:pt x="135" y="152"/>
                    </a:lnTo>
                    <a:lnTo>
                      <a:pt x="137" y="0"/>
                    </a:lnTo>
                    <a:lnTo>
                      <a:pt x="2" y="19"/>
                    </a:lnTo>
                    <a:close/>
                  </a:path>
                </a:pathLst>
              </a:custGeom>
              <a:grpFill/>
              <a:ln w="9525">
                <a:solidFill>
                  <a:srgbClr val="001F6A"/>
                </a:solidFill>
                <a:round/>
                <a:headEnd/>
                <a:tailEnd/>
              </a:ln>
            </p:spPr>
            <p:txBody>
              <a:bodyPr/>
              <a:lstStyle/>
              <a:p>
                <a:endParaRPr lang="zh-TW" altLang="en-US"/>
              </a:p>
            </p:txBody>
          </p:sp>
          <p:sp>
            <p:nvSpPr>
              <p:cNvPr id="1039" name="Freeform 488">
                <a:extLst>
                  <a:ext uri="{FF2B5EF4-FFF2-40B4-BE49-F238E27FC236}">
                    <a16:creationId xmlns:a16="http://schemas.microsoft.com/office/drawing/2014/main" id="{A70B1222-186D-45D7-89DB-DBDF32024717}"/>
                  </a:ext>
                </a:extLst>
              </p:cNvPr>
              <p:cNvSpPr>
                <a:spLocks/>
              </p:cNvSpPr>
              <p:nvPr/>
            </p:nvSpPr>
            <p:spPr bwMode="auto">
              <a:xfrm>
                <a:off x="2232" y="3143"/>
                <a:ext cx="82" cy="227"/>
              </a:xfrm>
              <a:custGeom>
                <a:avLst/>
                <a:gdLst>
                  <a:gd name="T0" fmla="*/ 2 w 82"/>
                  <a:gd name="T1" fmla="*/ 0 h 227"/>
                  <a:gd name="T2" fmla="*/ 0 w 82"/>
                  <a:gd name="T3" fmla="*/ 138 h 227"/>
                  <a:gd name="T4" fmla="*/ 82 w 82"/>
                  <a:gd name="T5" fmla="*/ 227 h 227"/>
                  <a:gd name="T6" fmla="*/ 82 w 82"/>
                  <a:gd name="T7" fmla="*/ 77 h 227"/>
                  <a:gd name="T8" fmla="*/ 2 w 82"/>
                  <a:gd name="T9" fmla="*/ 0 h 227"/>
                </a:gdLst>
                <a:ahLst/>
                <a:cxnLst>
                  <a:cxn ang="0">
                    <a:pos x="T0" y="T1"/>
                  </a:cxn>
                  <a:cxn ang="0">
                    <a:pos x="T2" y="T3"/>
                  </a:cxn>
                  <a:cxn ang="0">
                    <a:pos x="T4" y="T5"/>
                  </a:cxn>
                  <a:cxn ang="0">
                    <a:pos x="T6" y="T7"/>
                  </a:cxn>
                  <a:cxn ang="0">
                    <a:pos x="T8" y="T9"/>
                  </a:cxn>
                </a:cxnLst>
                <a:rect l="0" t="0" r="r" b="b"/>
                <a:pathLst>
                  <a:path w="82" h="227">
                    <a:moveTo>
                      <a:pt x="2" y="0"/>
                    </a:moveTo>
                    <a:lnTo>
                      <a:pt x="0" y="138"/>
                    </a:lnTo>
                    <a:lnTo>
                      <a:pt x="82" y="227"/>
                    </a:lnTo>
                    <a:lnTo>
                      <a:pt x="82" y="77"/>
                    </a:lnTo>
                    <a:lnTo>
                      <a:pt x="2" y="0"/>
                    </a:lnTo>
                    <a:close/>
                  </a:path>
                </a:pathLst>
              </a:custGeom>
              <a:grpFill/>
              <a:ln w="9525">
                <a:solidFill>
                  <a:srgbClr val="001F6A"/>
                </a:solidFill>
                <a:round/>
                <a:headEnd/>
                <a:tailEnd/>
              </a:ln>
            </p:spPr>
            <p:txBody>
              <a:bodyPr/>
              <a:lstStyle/>
              <a:p>
                <a:endParaRPr lang="zh-TW" altLang="en-US"/>
              </a:p>
            </p:txBody>
          </p:sp>
          <p:sp>
            <p:nvSpPr>
              <p:cNvPr id="1040" name="Freeform 489">
                <a:extLst>
                  <a:ext uri="{FF2B5EF4-FFF2-40B4-BE49-F238E27FC236}">
                    <a16:creationId xmlns:a16="http://schemas.microsoft.com/office/drawing/2014/main" id="{C8856096-C35E-C7F9-E1FD-2DDF5E244682}"/>
                  </a:ext>
                </a:extLst>
              </p:cNvPr>
              <p:cNvSpPr>
                <a:spLocks/>
              </p:cNvSpPr>
              <p:nvPr/>
            </p:nvSpPr>
            <p:spPr bwMode="auto">
              <a:xfrm>
                <a:off x="3401" y="3225"/>
                <a:ext cx="131" cy="172"/>
              </a:xfrm>
              <a:custGeom>
                <a:avLst/>
                <a:gdLst>
                  <a:gd name="T0" fmla="*/ 2 w 131"/>
                  <a:gd name="T1" fmla="*/ 20 h 172"/>
                  <a:gd name="T2" fmla="*/ 0 w 131"/>
                  <a:gd name="T3" fmla="*/ 172 h 172"/>
                  <a:gd name="T4" fmla="*/ 129 w 131"/>
                  <a:gd name="T5" fmla="*/ 149 h 172"/>
                  <a:gd name="T6" fmla="*/ 131 w 131"/>
                  <a:gd name="T7" fmla="*/ 0 h 172"/>
                  <a:gd name="T8" fmla="*/ 2 w 131"/>
                  <a:gd name="T9" fmla="*/ 20 h 172"/>
                </a:gdLst>
                <a:ahLst/>
                <a:cxnLst>
                  <a:cxn ang="0">
                    <a:pos x="T0" y="T1"/>
                  </a:cxn>
                  <a:cxn ang="0">
                    <a:pos x="T2" y="T3"/>
                  </a:cxn>
                  <a:cxn ang="0">
                    <a:pos x="T4" y="T5"/>
                  </a:cxn>
                  <a:cxn ang="0">
                    <a:pos x="T6" y="T7"/>
                  </a:cxn>
                  <a:cxn ang="0">
                    <a:pos x="T8" y="T9"/>
                  </a:cxn>
                </a:cxnLst>
                <a:rect l="0" t="0" r="r" b="b"/>
                <a:pathLst>
                  <a:path w="131" h="172">
                    <a:moveTo>
                      <a:pt x="2" y="20"/>
                    </a:moveTo>
                    <a:lnTo>
                      <a:pt x="0" y="172"/>
                    </a:lnTo>
                    <a:lnTo>
                      <a:pt x="129" y="149"/>
                    </a:lnTo>
                    <a:lnTo>
                      <a:pt x="131" y="0"/>
                    </a:lnTo>
                    <a:lnTo>
                      <a:pt x="2" y="20"/>
                    </a:lnTo>
                    <a:close/>
                  </a:path>
                </a:pathLst>
              </a:custGeom>
              <a:grpFill/>
              <a:ln w="9525">
                <a:solidFill>
                  <a:srgbClr val="001F6A"/>
                </a:solidFill>
                <a:round/>
                <a:headEnd/>
                <a:tailEnd/>
              </a:ln>
            </p:spPr>
            <p:txBody>
              <a:bodyPr/>
              <a:lstStyle/>
              <a:p>
                <a:endParaRPr lang="zh-TW" altLang="en-US"/>
              </a:p>
            </p:txBody>
          </p:sp>
          <p:sp>
            <p:nvSpPr>
              <p:cNvPr id="1041" name="Freeform 490">
                <a:extLst>
                  <a:ext uri="{FF2B5EF4-FFF2-40B4-BE49-F238E27FC236}">
                    <a16:creationId xmlns:a16="http://schemas.microsoft.com/office/drawing/2014/main" id="{18EF1FA5-96E5-F112-63D6-552059146D9A}"/>
                  </a:ext>
                </a:extLst>
              </p:cNvPr>
              <p:cNvSpPr>
                <a:spLocks/>
              </p:cNvSpPr>
              <p:nvPr/>
            </p:nvSpPr>
            <p:spPr bwMode="auto">
              <a:xfrm>
                <a:off x="3530" y="3205"/>
                <a:ext cx="125" cy="169"/>
              </a:xfrm>
              <a:custGeom>
                <a:avLst/>
                <a:gdLst>
                  <a:gd name="T0" fmla="*/ 0 w 125"/>
                  <a:gd name="T1" fmla="*/ 169 h 169"/>
                  <a:gd name="T2" fmla="*/ 124 w 125"/>
                  <a:gd name="T3" fmla="*/ 147 h 169"/>
                  <a:gd name="T4" fmla="*/ 125 w 125"/>
                  <a:gd name="T5" fmla="*/ 0 h 169"/>
                  <a:gd name="T6" fmla="*/ 2 w 125"/>
                  <a:gd name="T7" fmla="*/ 20 h 169"/>
                  <a:gd name="T8" fmla="*/ 0 w 125"/>
                  <a:gd name="T9" fmla="*/ 169 h 169"/>
                </a:gdLst>
                <a:ahLst/>
                <a:cxnLst>
                  <a:cxn ang="0">
                    <a:pos x="T0" y="T1"/>
                  </a:cxn>
                  <a:cxn ang="0">
                    <a:pos x="T2" y="T3"/>
                  </a:cxn>
                  <a:cxn ang="0">
                    <a:pos x="T4" y="T5"/>
                  </a:cxn>
                  <a:cxn ang="0">
                    <a:pos x="T6" y="T7"/>
                  </a:cxn>
                  <a:cxn ang="0">
                    <a:pos x="T8" y="T9"/>
                  </a:cxn>
                </a:cxnLst>
                <a:rect l="0" t="0" r="r" b="b"/>
                <a:pathLst>
                  <a:path w="125" h="169">
                    <a:moveTo>
                      <a:pt x="0" y="169"/>
                    </a:moveTo>
                    <a:lnTo>
                      <a:pt x="124" y="147"/>
                    </a:lnTo>
                    <a:lnTo>
                      <a:pt x="125" y="0"/>
                    </a:lnTo>
                    <a:lnTo>
                      <a:pt x="2" y="20"/>
                    </a:lnTo>
                    <a:lnTo>
                      <a:pt x="0" y="169"/>
                    </a:lnTo>
                    <a:close/>
                  </a:path>
                </a:pathLst>
              </a:custGeom>
              <a:grpFill/>
              <a:ln w="9525">
                <a:solidFill>
                  <a:srgbClr val="001F6A"/>
                </a:solidFill>
                <a:round/>
                <a:headEnd/>
                <a:tailEnd/>
              </a:ln>
            </p:spPr>
            <p:txBody>
              <a:bodyPr/>
              <a:lstStyle/>
              <a:p>
                <a:endParaRPr lang="zh-TW" altLang="en-US"/>
              </a:p>
            </p:txBody>
          </p:sp>
          <p:sp>
            <p:nvSpPr>
              <p:cNvPr id="1042" name="Freeform 493">
                <a:extLst>
                  <a:ext uri="{FF2B5EF4-FFF2-40B4-BE49-F238E27FC236}">
                    <a16:creationId xmlns:a16="http://schemas.microsoft.com/office/drawing/2014/main" id="{2EFB57E4-C881-5814-BD9D-9722BFE92BBB}"/>
                  </a:ext>
                </a:extLst>
              </p:cNvPr>
              <p:cNvSpPr>
                <a:spLocks/>
              </p:cNvSpPr>
              <p:nvPr/>
            </p:nvSpPr>
            <p:spPr bwMode="auto">
              <a:xfrm>
                <a:off x="2167" y="3080"/>
                <a:ext cx="67" cy="201"/>
              </a:xfrm>
              <a:custGeom>
                <a:avLst/>
                <a:gdLst>
                  <a:gd name="T0" fmla="*/ 0 w 67"/>
                  <a:gd name="T1" fmla="*/ 0 h 201"/>
                  <a:gd name="T2" fmla="*/ 0 w 67"/>
                  <a:gd name="T3" fmla="*/ 129 h 201"/>
                  <a:gd name="T4" fmla="*/ 65 w 67"/>
                  <a:gd name="T5" fmla="*/ 201 h 201"/>
                  <a:gd name="T6" fmla="*/ 67 w 67"/>
                  <a:gd name="T7" fmla="*/ 63 h 201"/>
                  <a:gd name="T8" fmla="*/ 0 w 67"/>
                  <a:gd name="T9" fmla="*/ 0 h 201"/>
                </a:gdLst>
                <a:ahLst/>
                <a:cxnLst>
                  <a:cxn ang="0">
                    <a:pos x="T0" y="T1"/>
                  </a:cxn>
                  <a:cxn ang="0">
                    <a:pos x="T2" y="T3"/>
                  </a:cxn>
                  <a:cxn ang="0">
                    <a:pos x="T4" y="T5"/>
                  </a:cxn>
                  <a:cxn ang="0">
                    <a:pos x="T6" y="T7"/>
                  </a:cxn>
                  <a:cxn ang="0">
                    <a:pos x="T8" y="T9"/>
                  </a:cxn>
                </a:cxnLst>
                <a:rect l="0" t="0" r="r" b="b"/>
                <a:pathLst>
                  <a:path w="67" h="201">
                    <a:moveTo>
                      <a:pt x="0" y="0"/>
                    </a:moveTo>
                    <a:lnTo>
                      <a:pt x="0" y="129"/>
                    </a:lnTo>
                    <a:lnTo>
                      <a:pt x="65" y="201"/>
                    </a:lnTo>
                    <a:lnTo>
                      <a:pt x="67" y="63"/>
                    </a:lnTo>
                    <a:lnTo>
                      <a:pt x="0" y="0"/>
                    </a:lnTo>
                    <a:close/>
                  </a:path>
                </a:pathLst>
              </a:custGeom>
              <a:grpFill/>
              <a:ln w="9525">
                <a:solidFill>
                  <a:srgbClr val="001F6A"/>
                </a:solidFill>
                <a:round/>
                <a:headEnd/>
                <a:tailEnd/>
              </a:ln>
            </p:spPr>
            <p:txBody>
              <a:bodyPr/>
              <a:lstStyle/>
              <a:p>
                <a:endParaRPr lang="zh-TW" altLang="en-US"/>
              </a:p>
            </p:txBody>
          </p:sp>
        </p:grpSp>
        <p:grpSp>
          <p:nvGrpSpPr>
            <p:cNvPr id="1014" name="Group 541">
              <a:extLst>
                <a:ext uri="{FF2B5EF4-FFF2-40B4-BE49-F238E27FC236}">
                  <a16:creationId xmlns:a16="http://schemas.microsoft.com/office/drawing/2014/main" id="{78904E48-D129-EA15-7EBB-A5A7D413134B}"/>
                </a:ext>
              </a:extLst>
            </p:cNvPr>
            <p:cNvGrpSpPr>
              <a:grpSpLocks/>
            </p:cNvGrpSpPr>
            <p:nvPr/>
          </p:nvGrpSpPr>
          <p:grpSpPr bwMode="auto">
            <a:xfrm>
              <a:off x="2117" y="2913"/>
              <a:ext cx="1653" cy="473"/>
              <a:chOff x="2117" y="2913"/>
              <a:chExt cx="1653" cy="473"/>
            </a:xfrm>
            <a:grpFill/>
          </p:grpSpPr>
          <p:sp>
            <p:nvSpPr>
              <p:cNvPr id="1015" name="Freeform 310">
                <a:extLst>
                  <a:ext uri="{FF2B5EF4-FFF2-40B4-BE49-F238E27FC236}">
                    <a16:creationId xmlns:a16="http://schemas.microsoft.com/office/drawing/2014/main" id="{E81C7F98-EA88-0445-E292-82DF73EFD6E8}"/>
                  </a:ext>
                </a:extLst>
              </p:cNvPr>
              <p:cNvSpPr>
                <a:spLocks/>
              </p:cNvSpPr>
              <p:nvPr/>
            </p:nvSpPr>
            <p:spPr bwMode="auto">
              <a:xfrm>
                <a:off x="2487" y="3187"/>
                <a:ext cx="182" cy="199"/>
              </a:xfrm>
              <a:custGeom>
                <a:avLst/>
                <a:gdLst>
                  <a:gd name="T0" fmla="*/ 3 w 182"/>
                  <a:gd name="T1" fmla="*/ 24 h 199"/>
                  <a:gd name="T2" fmla="*/ 0 w 182"/>
                  <a:gd name="T3" fmla="*/ 22 h 199"/>
                  <a:gd name="T4" fmla="*/ 0 w 182"/>
                  <a:gd name="T5" fmla="*/ 196 h 199"/>
                  <a:gd name="T6" fmla="*/ 1 w 182"/>
                  <a:gd name="T7" fmla="*/ 199 h 199"/>
                  <a:gd name="T8" fmla="*/ 182 w 182"/>
                  <a:gd name="T9" fmla="*/ 171 h 199"/>
                  <a:gd name="T10" fmla="*/ 182 w 182"/>
                  <a:gd name="T11" fmla="*/ 0 h 199"/>
                  <a:gd name="T12" fmla="*/ 3 w 182"/>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182" h="199">
                    <a:moveTo>
                      <a:pt x="3" y="24"/>
                    </a:moveTo>
                    <a:lnTo>
                      <a:pt x="0" y="22"/>
                    </a:lnTo>
                    <a:lnTo>
                      <a:pt x="0" y="196"/>
                    </a:lnTo>
                    <a:lnTo>
                      <a:pt x="1" y="199"/>
                    </a:lnTo>
                    <a:lnTo>
                      <a:pt x="182" y="171"/>
                    </a:lnTo>
                    <a:lnTo>
                      <a:pt x="182" y="0"/>
                    </a:lnTo>
                    <a:lnTo>
                      <a:pt x="3" y="24"/>
                    </a:lnTo>
                    <a:close/>
                  </a:path>
                </a:pathLst>
              </a:custGeom>
              <a:grpFill/>
              <a:ln w="9525">
                <a:solidFill>
                  <a:srgbClr val="001F6A"/>
                </a:solidFill>
                <a:round/>
                <a:headEnd/>
                <a:tailEnd/>
              </a:ln>
            </p:spPr>
            <p:txBody>
              <a:bodyPr/>
              <a:lstStyle/>
              <a:p>
                <a:endParaRPr lang="zh-TW" altLang="en-US"/>
              </a:p>
            </p:txBody>
          </p:sp>
          <p:sp>
            <p:nvSpPr>
              <p:cNvPr id="1016" name="Freeform 313">
                <a:extLst>
                  <a:ext uri="{FF2B5EF4-FFF2-40B4-BE49-F238E27FC236}">
                    <a16:creationId xmlns:a16="http://schemas.microsoft.com/office/drawing/2014/main" id="{A2DFA09E-D950-8D5E-5B46-FE6091082897}"/>
                  </a:ext>
                </a:extLst>
              </p:cNvPr>
              <p:cNvSpPr>
                <a:spLocks/>
              </p:cNvSpPr>
              <p:nvPr/>
            </p:nvSpPr>
            <p:spPr bwMode="auto">
              <a:xfrm>
                <a:off x="2669" y="3166"/>
                <a:ext cx="160" cy="192"/>
              </a:xfrm>
              <a:custGeom>
                <a:avLst/>
                <a:gdLst>
                  <a:gd name="T0" fmla="*/ 0 w 160"/>
                  <a:gd name="T1" fmla="*/ 21 h 192"/>
                  <a:gd name="T2" fmla="*/ 0 w 160"/>
                  <a:gd name="T3" fmla="*/ 192 h 192"/>
                  <a:gd name="T4" fmla="*/ 160 w 160"/>
                  <a:gd name="T5" fmla="*/ 167 h 192"/>
                  <a:gd name="T6" fmla="*/ 160 w 160"/>
                  <a:gd name="T7" fmla="*/ 0 h 192"/>
                  <a:gd name="T8" fmla="*/ 0 w 160"/>
                  <a:gd name="T9" fmla="*/ 21 h 192"/>
                </a:gdLst>
                <a:ahLst/>
                <a:cxnLst>
                  <a:cxn ang="0">
                    <a:pos x="T0" y="T1"/>
                  </a:cxn>
                  <a:cxn ang="0">
                    <a:pos x="T2" y="T3"/>
                  </a:cxn>
                  <a:cxn ang="0">
                    <a:pos x="T4" y="T5"/>
                  </a:cxn>
                  <a:cxn ang="0">
                    <a:pos x="T6" y="T7"/>
                  </a:cxn>
                  <a:cxn ang="0">
                    <a:pos x="T8" y="T9"/>
                  </a:cxn>
                </a:cxnLst>
                <a:rect l="0" t="0" r="r" b="b"/>
                <a:pathLst>
                  <a:path w="160" h="192">
                    <a:moveTo>
                      <a:pt x="0" y="21"/>
                    </a:moveTo>
                    <a:lnTo>
                      <a:pt x="0" y="192"/>
                    </a:lnTo>
                    <a:lnTo>
                      <a:pt x="160" y="167"/>
                    </a:lnTo>
                    <a:lnTo>
                      <a:pt x="160" y="0"/>
                    </a:lnTo>
                    <a:lnTo>
                      <a:pt x="0" y="21"/>
                    </a:lnTo>
                    <a:close/>
                  </a:path>
                </a:pathLst>
              </a:custGeom>
              <a:grpFill/>
              <a:ln w="9525">
                <a:solidFill>
                  <a:srgbClr val="001F6A"/>
                </a:solidFill>
                <a:round/>
                <a:headEnd/>
                <a:tailEnd/>
              </a:ln>
            </p:spPr>
            <p:txBody>
              <a:bodyPr/>
              <a:lstStyle/>
              <a:p>
                <a:endParaRPr lang="zh-TW" altLang="en-US"/>
              </a:p>
            </p:txBody>
          </p:sp>
          <p:sp>
            <p:nvSpPr>
              <p:cNvPr id="1017" name="Freeform 314">
                <a:extLst>
                  <a:ext uri="{FF2B5EF4-FFF2-40B4-BE49-F238E27FC236}">
                    <a16:creationId xmlns:a16="http://schemas.microsoft.com/office/drawing/2014/main" id="{83D921EC-3C47-A830-BE77-7D07E6F026B9}"/>
                  </a:ext>
                </a:extLst>
              </p:cNvPr>
              <p:cNvSpPr>
                <a:spLocks/>
              </p:cNvSpPr>
              <p:nvPr/>
            </p:nvSpPr>
            <p:spPr bwMode="auto">
              <a:xfrm>
                <a:off x="2314" y="3071"/>
                <a:ext cx="88" cy="233"/>
              </a:xfrm>
              <a:custGeom>
                <a:avLst/>
                <a:gdLst>
                  <a:gd name="T0" fmla="*/ 0 w 88"/>
                  <a:gd name="T1" fmla="*/ 0 h 233"/>
                  <a:gd name="T2" fmla="*/ 0 w 88"/>
                  <a:gd name="T3" fmla="*/ 149 h 233"/>
                  <a:gd name="T4" fmla="*/ 88 w 88"/>
                  <a:gd name="T5" fmla="*/ 233 h 233"/>
                  <a:gd name="T6" fmla="*/ 88 w 88"/>
                  <a:gd name="T7" fmla="*/ 70 h 233"/>
                  <a:gd name="T8" fmla="*/ 0 w 88"/>
                  <a:gd name="T9" fmla="*/ 0 h 233"/>
                </a:gdLst>
                <a:ahLst/>
                <a:cxnLst>
                  <a:cxn ang="0">
                    <a:pos x="T0" y="T1"/>
                  </a:cxn>
                  <a:cxn ang="0">
                    <a:pos x="T2" y="T3"/>
                  </a:cxn>
                  <a:cxn ang="0">
                    <a:pos x="T4" y="T5"/>
                  </a:cxn>
                  <a:cxn ang="0">
                    <a:pos x="T6" y="T7"/>
                  </a:cxn>
                  <a:cxn ang="0">
                    <a:pos x="T8" y="T9"/>
                  </a:cxn>
                </a:cxnLst>
                <a:rect l="0" t="0" r="r" b="b"/>
                <a:pathLst>
                  <a:path w="88" h="233">
                    <a:moveTo>
                      <a:pt x="0" y="0"/>
                    </a:moveTo>
                    <a:lnTo>
                      <a:pt x="0" y="149"/>
                    </a:lnTo>
                    <a:lnTo>
                      <a:pt x="88" y="233"/>
                    </a:lnTo>
                    <a:lnTo>
                      <a:pt x="88" y="70"/>
                    </a:lnTo>
                    <a:lnTo>
                      <a:pt x="0" y="0"/>
                    </a:lnTo>
                    <a:close/>
                  </a:path>
                </a:pathLst>
              </a:custGeom>
              <a:grpFill/>
              <a:ln w="9525">
                <a:solidFill>
                  <a:srgbClr val="001F6A"/>
                </a:solidFill>
                <a:round/>
                <a:headEnd/>
                <a:tailEnd/>
              </a:ln>
            </p:spPr>
            <p:txBody>
              <a:bodyPr/>
              <a:lstStyle/>
              <a:p>
                <a:endParaRPr lang="zh-TW" altLang="en-US"/>
              </a:p>
            </p:txBody>
          </p:sp>
          <p:sp>
            <p:nvSpPr>
              <p:cNvPr id="1018" name="Freeform 315">
                <a:extLst>
                  <a:ext uri="{FF2B5EF4-FFF2-40B4-BE49-F238E27FC236}">
                    <a16:creationId xmlns:a16="http://schemas.microsoft.com/office/drawing/2014/main" id="{C3521366-2B67-E0AE-246B-B67D200A458C}"/>
                  </a:ext>
                </a:extLst>
              </p:cNvPr>
              <p:cNvSpPr>
                <a:spLocks/>
              </p:cNvSpPr>
              <p:nvPr/>
            </p:nvSpPr>
            <p:spPr bwMode="auto">
              <a:xfrm>
                <a:off x="2234" y="3006"/>
                <a:ext cx="80" cy="214"/>
              </a:xfrm>
              <a:custGeom>
                <a:avLst/>
                <a:gdLst>
                  <a:gd name="T0" fmla="*/ 0 w 80"/>
                  <a:gd name="T1" fmla="*/ 0 h 214"/>
                  <a:gd name="T2" fmla="*/ 0 w 80"/>
                  <a:gd name="T3" fmla="*/ 137 h 214"/>
                  <a:gd name="T4" fmla="*/ 80 w 80"/>
                  <a:gd name="T5" fmla="*/ 214 h 214"/>
                  <a:gd name="T6" fmla="*/ 80 w 80"/>
                  <a:gd name="T7" fmla="*/ 65 h 214"/>
                  <a:gd name="T8" fmla="*/ 0 w 80"/>
                  <a:gd name="T9" fmla="*/ 0 h 214"/>
                </a:gdLst>
                <a:ahLst/>
                <a:cxnLst>
                  <a:cxn ang="0">
                    <a:pos x="T0" y="T1"/>
                  </a:cxn>
                  <a:cxn ang="0">
                    <a:pos x="T2" y="T3"/>
                  </a:cxn>
                  <a:cxn ang="0">
                    <a:pos x="T4" y="T5"/>
                  </a:cxn>
                  <a:cxn ang="0">
                    <a:pos x="T6" y="T7"/>
                  </a:cxn>
                  <a:cxn ang="0">
                    <a:pos x="T8" y="T9"/>
                  </a:cxn>
                </a:cxnLst>
                <a:rect l="0" t="0" r="r" b="b"/>
                <a:pathLst>
                  <a:path w="80" h="214">
                    <a:moveTo>
                      <a:pt x="0" y="0"/>
                    </a:moveTo>
                    <a:lnTo>
                      <a:pt x="0" y="137"/>
                    </a:lnTo>
                    <a:lnTo>
                      <a:pt x="80" y="214"/>
                    </a:lnTo>
                    <a:lnTo>
                      <a:pt x="80" y="65"/>
                    </a:lnTo>
                    <a:lnTo>
                      <a:pt x="0" y="0"/>
                    </a:lnTo>
                    <a:close/>
                  </a:path>
                </a:pathLst>
              </a:custGeom>
              <a:grpFill/>
              <a:ln w="9525">
                <a:solidFill>
                  <a:srgbClr val="001F6A"/>
                </a:solidFill>
                <a:round/>
                <a:headEnd/>
                <a:tailEnd/>
              </a:ln>
            </p:spPr>
            <p:txBody>
              <a:bodyPr/>
              <a:lstStyle/>
              <a:p>
                <a:endParaRPr lang="zh-TW" altLang="en-US"/>
              </a:p>
            </p:txBody>
          </p:sp>
          <p:sp>
            <p:nvSpPr>
              <p:cNvPr id="1019" name="Freeform 316">
                <a:extLst>
                  <a:ext uri="{FF2B5EF4-FFF2-40B4-BE49-F238E27FC236}">
                    <a16:creationId xmlns:a16="http://schemas.microsoft.com/office/drawing/2014/main" id="{18DA80A2-0352-ABD5-9ABE-3B9B3C178E6C}"/>
                  </a:ext>
                </a:extLst>
              </p:cNvPr>
              <p:cNvSpPr>
                <a:spLocks/>
              </p:cNvSpPr>
              <p:nvPr/>
            </p:nvSpPr>
            <p:spPr bwMode="auto">
              <a:xfrm>
                <a:off x="2402" y="3141"/>
                <a:ext cx="85" cy="242"/>
              </a:xfrm>
              <a:custGeom>
                <a:avLst/>
                <a:gdLst>
                  <a:gd name="T0" fmla="*/ 0 w 85"/>
                  <a:gd name="T1" fmla="*/ 0 h 242"/>
                  <a:gd name="T2" fmla="*/ 0 w 85"/>
                  <a:gd name="T3" fmla="*/ 163 h 242"/>
                  <a:gd name="T4" fmla="*/ 85 w 85"/>
                  <a:gd name="T5" fmla="*/ 242 h 242"/>
                  <a:gd name="T6" fmla="*/ 85 w 85"/>
                  <a:gd name="T7" fmla="*/ 68 h 242"/>
                  <a:gd name="T8" fmla="*/ 0 w 85"/>
                  <a:gd name="T9" fmla="*/ 0 h 242"/>
                </a:gdLst>
                <a:ahLst/>
                <a:cxnLst>
                  <a:cxn ang="0">
                    <a:pos x="T0" y="T1"/>
                  </a:cxn>
                  <a:cxn ang="0">
                    <a:pos x="T2" y="T3"/>
                  </a:cxn>
                  <a:cxn ang="0">
                    <a:pos x="T4" y="T5"/>
                  </a:cxn>
                  <a:cxn ang="0">
                    <a:pos x="T6" y="T7"/>
                  </a:cxn>
                  <a:cxn ang="0">
                    <a:pos x="T8" y="T9"/>
                  </a:cxn>
                </a:cxnLst>
                <a:rect l="0" t="0" r="r" b="b"/>
                <a:pathLst>
                  <a:path w="85" h="242">
                    <a:moveTo>
                      <a:pt x="0" y="0"/>
                    </a:moveTo>
                    <a:lnTo>
                      <a:pt x="0" y="163"/>
                    </a:lnTo>
                    <a:lnTo>
                      <a:pt x="85" y="242"/>
                    </a:lnTo>
                    <a:lnTo>
                      <a:pt x="85" y="68"/>
                    </a:lnTo>
                    <a:lnTo>
                      <a:pt x="0" y="0"/>
                    </a:lnTo>
                    <a:close/>
                  </a:path>
                </a:pathLst>
              </a:custGeom>
              <a:grpFill/>
              <a:ln w="9525">
                <a:solidFill>
                  <a:srgbClr val="001F6A"/>
                </a:solidFill>
                <a:round/>
                <a:headEnd/>
                <a:tailEnd/>
              </a:ln>
            </p:spPr>
            <p:txBody>
              <a:bodyPr/>
              <a:lstStyle/>
              <a:p>
                <a:endParaRPr lang="zh-TW" altLang="en-US"/>
              </a:p>
            </p:txBody>
          </p:sp>
          <p:sp>
            <p:nvSpPr>
              <p:cNvPr id="1020" name="Freeform 374">
                <a:extLst>
                  <a:ext uri="{FF2B5EF4-FFF2-40B4-BE49-F238E27FC236}">
                    <a16:creationId xmlns:a16="http://schemas.microsoft.com/office/drawing/2014/main" id="{2FD101B1-5E98-CD6C-178C-D2BE15F7FCE4}"/>
                  </a:ext>
                </a:extLst>
              </p:cNvPr>
              <p:cNvSpPr>
                <a:spLocks/>
              </p:cNvSpPr>
              <p:nvPr/>
            </p:nvSpPr>
            <p:spPr bwMode="auto">
              <a:xfrm>
                <a:off x="2829" y="3146"/>
                <a:ext cx="154" cy="187"/>
              </a:xfrm>
              <a:custGeom>
                <a:avLst/>
                <a:gdLst>
                  <a:gd name="T0" fmla="*/ 0 w 154"/>
                  <a:gd name="T1" fmla="*/ 20 h 187"/>
                  <a:gd name="T2" fmla="*/ 0 w 154"/>
                  <a:gd name="T3" fmla="*/ 187 h 187"/>
                  <a:gd name="T4" fmla="*/ 154 w 154"/>
                  <a:gd name="T5" fmla="*/ 163 h 187"/>
                  <a:gd name="T6" fmla="*/ 154 w 154"/>
                  <a:gd name="T7" fmla="*/ 0 h 187"/>
                  <a:gd name="T8" fmla="*/ 0 w 154"/>
                  <a:gd name="T9" fmla="*/ 20 h 187"/>
                </a:gdLst>
                <a:ahLst/>
                <a:cxnLst>
                  <a:cxn ang="0">
                    <a:pos x="T0" y="T1"/>
                  </a:cxn>
                  <a:cxn ang="0">
                    <a:pos x="T2" y="T3"/>
                  </a:cxn>
                  <a:cxn ang="0">
                    <a:pos x="T4" y="T5"/>
                  </a:cxn>
                  <a:cxn ang="0">
                    <a:pos x="T6" y="T7"/>
                  </a:cxn>
                  <a:cxn ang="0">
                    <a:pos x="T8" y="T9"/>
                  </a:cxn>
                </a:cxnLst>
                <a:rect l="0" t="0" r="r" b="b"/>
                <a:pathLst>
                  <a:path w="154" h="187">
                    <a:moveTo>
                      <a:pt x="0" y="20"/>
                    </a:moveTo>
                    <a:lnTo>
                      <a:pt x="0" y="187"/>
                    </a:lnTo>
                    <a:lnTo>
                      <a:pt x="154" y="163"/>
                    </a:lnTo>
                    <a:lnTo>
                      <a:pt x="154" y="0"/>
                    </a:lnTo>
                    <a:lnTo>
                      <a:pt x="0" y="20"/>
                    </a:lnTo>
                    <a:close/>
                  </a:path>
                </a:pathLst>
              </a:custGeom>
              <a:grpFill/>
              <a:ln w="9525">
                <a:solidFill>
                  <a:srgbClr val="001F6A"/>
                </a:solidFill>
                <a:round/>
                <a:headEnd/>
                <a:tailEnd/>
              </a:ln>
            </p:spPr>
            <p:txBody>
              <a:bodyPr/>
              <a:lstStyle/>
              <a:p>
                <a:endParaRPr lang="zh-TW" altLang="en-US"/>
              </a:p>
            </p:txBody>
          </p:sp>
          <p:sp>
            <p:nvSpPr>
              <p:cNvPr id="1021" name="Freeform 421">
                <a:extLst>
                  <a:ext uri="{FF2B5EF4-FFF2-40B4-BE49-F238E27FC236}">
                    <a16:creationId xmlns:a16="http://schemas.microsoft.com/office/drawing/2014/main" id="{39EF1CFB-E5BF-C56C-073E-4A8758E4880B}"/>
                  </a:ext>
                </a:extLst>
              </p:cNvPr>
              <p:cNvSpPr>
                <a:spLocks/>
              </p:cNvSpPr>
              <p:nvPr/>
            </p:nvSpPr>
            <p:spPr bwMode="auto">
              <a:xfrm>
                <a:off x="3655" y="3042"/>
                <a:ext cx="115" cy="163"/>
              </a:xfrm>
              <a:custGeom>
                <a:avLst/>
                <a:gdLst>
                  <a:gd name="T0" fmla="*/ 0 w 64"/>
                  <a:gd name="T1" fmla="*/ 91 h 91"/>
                  <a:gd name="T2" fmla="*/ 64 w 64"/>
                  <a:gd name="T3" fmla="*/ 81 h 91"/>
                  <a:gd name="T4" fmla="*/ 64 w 64"/>
                  <a:gd name="T5" fmla="*/ 0 h 91"/>
                  <a:gd name="T6" fmla="*/ 0 w 64"/>
                  <a:gd name="T7" fmla="*/ 9 h 91"/>
                  <a:gd name="T8" fmla="*/ 0 w 64"/>
                  <a:gd name="T9" fmla="*/ 91 h 91"/>
                </a:gdLst>
                <a:ahLst/>
                <a:cxnLst>
                  <a:cxn ang="0">
                    <a:pos x="T0" y="T1"/>
                  </a:cxn>
                  <a:cxn ang="0">
                    <a:pos x="T2" y="T3"/>
                  </a:cxn>
                  <a:cxn ang="0">
                    <a:pos x="T4" y="T5"/>
                  </a:cxn>
                  <a:cxn ang="0">
                    <a:pos x="T6" y="T7"/>
                  </a:cxn>
                  <a:cxn ang="0">
                    <a:pos x="T8" y="T9"/>
                  </a:cxn>
                </a:cxnLst>
                <a:rect l="0" t="0" r="r" b="b"/>
                <a:pathLst>
                  <a:path w="64" h="91">
                    <a:moveTo>
                      <a:pt x="0" y="91"/>
                    </a:moveTo>
                    <a:cubicBezTo>
                      <a:pt x="64" y="81"/>
                      <a:pt x="64" y="81"/>
                      <a:pt x="64" y="81"/>
                    </a:cubicBezTo>
                    <a:cubicBezTo>
                      <a:pt x="64" y="56"/>
                      <a:pt x="64" y="29"/>
                      <a:pt x="64" y="0"/>
                    </a:cubicBezTo>
                    <a:cubicBezTo>
                      <a:pt x="0" y="9"/>
                      <a:pt x="0" y="9"/>
                      <a:pt x="0" y="9"/>
                    </a:cubicBezTo>
                    <a:lnTo>
                      <a:pt x="0" y="91"/>
                    </a:lnTo>
                    <a:close/>
                  </a:path>
                </a:pathLst>
              </a:custGeom>
              <a:grpFill/>
              <a:ln w="9525">
                <a:solidFill>
                  <a:srgbClr val="001F6A"/>
                </a:solidFill>
                <a:round/>
                <a:headEnd/>
                <a:tailEnd/>
              </a:ln>
            </p:spPr>
            <p:txBody>
              <a:bodyPr/>
              <a:lstStyle/>
              <a:p>
                <a:endParaRPr lang="zh-TW" altLang="en-US"/>
              </a:p>
            </p:txBody>
          </p:sp>
          <p:sp>
            <p:nvSpPr>
              <p:cNvPr id="1022" name="Freeform 439">
                <a:extLst>
                  <a:ext uri="{FF2B5EF4-FFF2-40B4-BE49-F238E27FC236}">
                    <a16:creationId xmlns:a16="http://schemas.microsoft.com/office/drawing/2014/main" id="{44B0DB54-A732-7681-F907-73844BA12423}"/>
                  </a:ext>
                </a:extLst>
              </p:cNvPr>
              <p:cNvSpPr>
                <a:spLocks/>
              </p:cNvSpPr>
              <p:nvPr/>
            </p:nvSpPr>
            <p:spPr bwMode="auto">
              <a:xfrm>
                <a:off x="2117" y="2913"/>
                <a:ext cx="50" cy="167"/>
              </a:xfrm>
              <a:custGeom>
                <a:avLst/>
                <a:gdLst>
                  <a:gd name="T0" fmla="*/ 28 w 28"/>
                  <a:gd name="T1" fmla="*/ 22 h 93"/>
                  <a:gd name="T2" fmla="*/ 0 w 28"/>
                  <a:gd name="T3" fmla="*/ 0 h 93"/>
                  <a:gd name="T4" fmla="*/ 0 w 28"/>
                  <a:gd name="T5" fmla="*/ 66 h 93"/>
                  <a:gd name="T6" fmla="*/ 28 w 28"/>
                  <a:gd name="T7" fmla="*/ 93 h 93"/>
                  <a:gd name="T8" fmla="*/ 28 w 28"/>
                  <a:gd name="T9" fmla="*/ 22 h 93"/>
                </a:gdLst>
                <a:ahLst/>
                <a:cxnLst>
                  <a:cxn ang="0">
                    <a:pos x="T0" y="T1"/>
                  </a:cxn>
                  <a:cxn ang="0">
                    <a:pos x="T2" y="T3"/>
                  </a:cxn>
                  <a:cxn ang="0">
                    <a:pos x="T4" y="T5"/>
                  </a:cxn>
                  <a:cxn ang="0">
                    <a:pos x="T6" y="T7"/>
                  </a:cxn>
                  <a:cxn ang="0">
                    <a:pos x="T8" y="T9"/>
                  </a:cxn>
                </a:cxnLst>
                <a:rect l="0" t="0" r="r" b="b"/>
                <a:pathLst>
                  <a:path w="28" h="93">
                    <a:moveTo>
                      <a:pt x="28" y="22"/>
                    </a:moveTo>
                    <a:cubicBezTo>
                      <a:pt x="0" y="0"/>
                      <a:pt x="0" y="0"/>
                      <a:pt x="0" y="0"/>
                    </a:cubicBezTo>
                    <a:cubicBezTo>
                      <a:pt x="0" y="23"/>
                      <a:pt x="0" y="46"/>
                      <a:pt x="0" y="66"/>
                    </a:cubicBezTo>
                    <a:cubicBezTo>
                      <a:pt x="28" y="93"/>
                      <a:pt x="28" y="93"/>
                      <a:pt x="28" y="93"/>
                    </a:cubicBezTo>
                    <a:lnTo>
                      <a:pt x="28" y="22"/>
                    </a:lnTo>
                    <a:close/>
                  </a:path>
                </a:pathLst>
              </a:custGeom>
              <a:grpFill/>
              <a:ln w="9525">
                <a:solidFill>
                  <a:srgbClr val="001F6A"/>
                </a:solidFill>
                <a:round/>
                <a:headEnd/>
                <a:tailEnd/>
              </a:ln>
            </p:spPr>
            <p:txBody>
              <a:bodyPr/>
              <a:lstStyle/>
              <a:p>
                <a:endParaRPr lang="zh-TW" altLang="en-US"/>
              </a:p>
            </p:txBody>
          </p:sp>
          <p:sp>
            <p:nvSpPr>
              <p:cNvPr id="1023" name="Freeform 449">
                <a:extLst>
                  <a:ext uri="{FF2B5EF4-FFF2-40B4-BE49-F238E27FC236}">
                    <a16:creationId xmlns:a16="http://schemas.microsoft.com/office/drawing/2014/main" id="{70916D05-F38F-7CBE-5615-15F84434C066}"/>
                  </a:ext>
                </a:extLst>
              </p:cNvPr>
              <p:cNvSpPr>
                <a:spLocks/>
              </p:cNvSpPr>
              <p:nvPr/>
            </p:nvSpPr>
            <p:spPr bwMode="auto">
              <a:xfrm>
                <a:off x="2983" y="3126"/>
                <a:ext cx="145" cy="183"/>
              </a:xfrm>
              <a:custGeom>
                <a:avLst/>
                <a:gdLst>
                  <a:gd name="T0" fmla="*/ 0 w 145"/>
                  <a:gd name="T1" fmla="*/ 20 h 183"/>
                  <a:gd name="T2" fmla="*/ 0 w 145"/>
                  <a:gd name="T3" fmla="*/ 183 h 183"/>
                  <a:gd name="T4" fmla="*/ 145 w 145"/>
                  <a:gd name="T5" fmla="*/ 160 h 183"/>
                  <a:gd name="T6" fmla="*/ 145 w 145"/>
                  <a:gd name="T7" fmla="*/ 0 h 183"/>
                  <a:gd name="T8" fmla="*/ 0 w 145"/>
                  <a:gd name="T9" fmla="*/ 20 h 183"/>
                </a:gdLst>
                <a:ahLst/>
                <a:cxnLst>
                  <a:cxn ang="0">
                    <a:pos x="T0" y="T1"/>
                  </a:cxn>
                  <a:cxn ang="0">
                    <a:pos x="T2" y="T3"/>
                  </a:cxn>
                  <a:cxn ang="0">
                    <a:pos x="T4" y="T5"/>
                  </a:cxn>
                  <a:cxn ang="0">
                    <a:pos x="T6" y="T7"/>
                  </a:cxn>
                  <a:cxn ang="0">
                    <a:pos x="T8" y="T9"/>
                  </a:cxn>
                </a:cxnLst>
                <a:rect l="0" t="0" r="r" b="b"/>
                <a:pathLst>
                  <a:path w="145" h="183">
                    <a:moveTo>
                      <a:pt x="0" y="20"/>
                    </a:moveTo>
                    <a:lnTo>
                      <a:pt x="0" y="183"/>
                    </a:lnTo>
                    <a:lnTo>
                      <a:pt x="145" y="160"/>
                    </a:lnTo>
                    <a:lnTo>
                      <a:pt x="145" y="0"/>
                    </a:lnTo>
                    <a:lnTo>
                      <a:pt x="0" y="20"/>
                    </a:lnTo>
                    <a:close/>
                  </a:path>
                </a:pathLst>
              </a:custGeom>
              <a:grpFill/>
              <a:ln w="9525">
                <a:solidFill>
                  <a:srgbClr val="001F6A"/>
                </a:solidFill>
                <a:round/>
                <a:headEnd/>
                <a:tailEnd/>
              </a:ln>
            </p:spPr>
            <p:txBody>
              <a:bodyPr/>
              <a:lstStyle/>
              <a:p>
                <a:endParaRPr lang="zh-TW" altLang="en-US"/>
              </a:p>
            </p:txBody>
          </p:sp>
          <p:sp>
            <p:nvSpPr>
              <p:cNvPr id="1024" name="Freeform 464">
                <a:extLst>
                  <a:ext uri="{FF2B5EF4-FFF2-40B4-BE49-F238E27FC236}">
                    <a16:creationId xmlns:a16="http://schemas.microsoft.com/office/drawing/2014/main" id="{7C968797-7A74-7A39-F033-3AC95AF10021}"/>
                  </a:ext>
                </a:extLst>
              </p:cNvPr>
              <p:cNvSpPr>
                <a:spLocks/>
              </p:cNvSpPr>
              <p:nvPr/>
            </p:nvSpPr>
            <p:spPr bwMode="auto">
              <a:xfrm>
                <a:off x="3403" y="3074"/>
                <a:ext cx="129" cy="171"/>
              </a:xfrm>
              <a:custGeom>
                <a:avLst/>
                <a:gdLst>
                  <a:gd name="T0" fmla="*/ 0 w 129"/>
                  <a:gd name="T1" fmla="*/ 171 h 171"/>
                  <a:gd name="T2" fmla="*/ 129 w 129"/>
                  <a:gd name="T3" fmla="*/ 151 h 171"/>
                  <a:gd name="T4" fmla="*/ 129 w 129"/>
                  <a:gd name="T5" fmla="*/ 0 h 171"/>
                  <a:gd name="T6" fmla="*/ 0 w 129"/>
                  <a:gd name="T7" fmla="*/ 17 h 171"/>
                  <a:gd name="T8" fmla="*/ 0 w 129"/>
                  <a:gd name="T9" fmla="*/ 171 h 171"/>
                </a:gdLst>
                <a:ahLst/>
                <a:cxnLst>
                  <a:cxn ang="0">
                    <a:pos x="T0" y="T1"/>
                  </a:cxn>
                  <a:cxn ang="0">
                    <a:pos x="T2" y="T3"/>
                  </a:cxn>
                  <a:cxn ang="0">
                    <a:pos x="T4" y="T5"/>
                  </a:cxn>
                  <a:cxn ang="0">
                    <a:pos x="T6" y="T7"/>
                  </a:cxn>
                  <a:cxn ang="0">
                    <a:pos x="T8" y="T9"/>
                  </a:cxn>
                </a:cxnLst>
                <a:rect l="0" t="0" r="r" b="b"/>
                <a:pathLst>
                  <a:path w="129" h="171">
                    <a:moveTo>
                      <a:pt x="0" y="171"/>
                    </a:moveTo>
                    <a:lnTo>
                      <a:pt x="129" y="151"/>
                    </a:lnTo>
                    <a:lnTo>
                      <a:pt x="129" y="0"/>
                    </a:lnTo>
                    <a:lnTo>
                      <a:pt x="0" y="17"/>
                    </a:lnTo>
                    <a:lnTo>
                      <a:pt x="0" y="171"/>
                    </a:lnTo>
                    <a:close/>
                  </a:path>
                </a:pathLst>
              </a:custGeom>
              <a:grpFill/>
              <a:ln w="9525">
                <a:solidFill>
                  <a:srgbClr val="001F6A"/>
                </a:solidFill>
                <a:round/>
                <a:headEnd/>
                <a:tailEnd/>
              </a:ln>
            </p:spPr>
            <p:txBody>
              <a:bodyPr/>
              <a:lstStyle/>
              <a:p>
                <a:endParaRPr lang="zh-TW" altLang="en-US"/>
              </a:p>
            </p:txBody>
          </p:sp>
          <p:sp>
            <p:nvSpPr>
              <p:cNvPr id="1025" name="Freeform 466">
                <a:extLst>
                  <a:ext uri="{FF2B5EF4-FFF2-40B4-BE49-F238E27FC236}">
                    <a16:creationId xmlns:a16="http://schemas.microsoft.com/office/drawing/2014/main" id="{4BBCFB7F-CAF1-3044-5DCA-1D61101CE496}"/>
                  </a:ext>
                </a:extLst>
              </p:cNvPr>
              <p:cNvSpPr>
                <a:spLocks/>
              </p:cNvSpPr>
              <p:nvPr/>
            </p:nvSpPr>
            <p:spPr bwMode="auto">
              <a:xfrm>
                <a:off x="3268" y="3091"/>
                <a:ext cx="135" cy="173"/>
              </a:xfrm>
              <a:custGeom>
                <a:avLst/>
                <a:gdLst>
                  <a:gd name="T0" fmla="*/ 0 w 135"/>
                  <a:gd name="T1" fmla="*/ 18 h 173"/>
                  <a:gd name="T2" fmla="*/ 0 w 135"/>
                  <a:gd name="T3" fmla="*/ 173 h 173"/>
                  <a:gd name="T4" fmla="*/ 135 w 135"/>
                  <a:gd name="T5" fmla="*/ 154 h 173"/>
                  <a:gd name="T6" fmla="*/ 135 w 135"/>
                  <a:gd name="T7" fmla="*/ 0 h 173"/>
                  <a:gd name="T8" fmla="*/ 0 w 135"/>
                  <a:gd name="T9" fmla="*/ 18 h 173"/>
                </a:gdLst>
                <a:ahLst/>
                <a:cxnLst>
                  <a:cxn ang="0">
                    <a:pos x="T0" y="T1"/>
                  </a:cxn>
                  <a:cxn ang="0">
                    <a:pos x="T2" y="T3"/>
                  </a:cxn>
                  <a:cxn ang="0">
                    <a:pos x="T4" y="T5"/>
                  </a:cxn>
                  <a:cxn ang="0">
                    <a:pos x="T6" y="T7"/>
                  </a:cxn>
                  <a:cxn ang="0">
                    <a:pos x="T8" y="T9"/>
                  </a:cxn>
                </a:cxnLst>
                <a:rect l="0" t="0" r="r" b="b"/>
                <a:pathLst>
                  <a:path w="135" h="173">
                    <a:moveTo>
                      <a:pt x="0" y="18"/>
                    </a:moveTo>
                    <a:lnTo>
                      <a:pt x="0" y="173"/>
                    </a:lnTo>
                    <a:lnTo>
                      <a:pt x="135" y="154"/>
                    </a:lnTo>
                    <a:lnTo>
                      <a:pt x="135" y="0"/>
                    </a:lnTo>
                    <a:lnTo>
                      <a:pt x="0" y="18"/>
                    </a:lnTo>
                    <a:close/>
                  </a:path>
                </a:pathLst>
              </a:custGeom>
              <a:grpFill/>
              <a:ln w="9525">
                <a:solidFill>
                  <a:srgbClr val="001F6A"/>
                </a:solidFill>
                <a:round/>
                <a:headEnd/>
                <a:tailEnd/>
              </a:ln>
            </p:spPr>
            <p:txBody>
              <a:bodyPr/>
              <a:lstStyle/>
              <a:p>
                <a:endParaRPr lang="zh-TW" altLang="en-US"/>
              </a:p>
            </p:txBody>
          </p:sp>
          <p:sp>
            <p:nvSpPr>
              <p:cNvPr id="1026" name="Freeform 468">
                <a:extLst>
                  <a:ext uri="{FF2B5EF4-FFF2-40B4-BE49-F238E27FC236}">
                    <a16:creationId xmlns:a16="http://schemas.microsoft.com/office/drawing/2014/main" id="{09D11A15-9D71-862C-4249-20D1270E2B65}"/>
                  </a:ext>
                </a:extLst>
              </p:cNvPr>
              <p:cNvSpPr>
                <a:spLocks/>
              </p:cNvSpPr>
              <p:nvPr/>
            </p:nvSpPr>
            <p:spPr bwMode="auto">
              <a:xfrm>
                <a:off x="3128" y="3109"/>
                <a:ext cx="140" cy="177"/>
              </a:xfrm>
              <a:custGeom>
                <a:avLst/>
                <a:gdLst>
                  <a:gd name="T0" fmla="*/ 0 w 140"/>
                  <a:gd name="T1" fmla="*/ 17 h 177"/>
                  <a:gd name="T2" fmla="*/ 0 w 140"/>
                  <a:gd name="T3" fmla="*/ 177 h 177"/>
                  <a:gd name="T4" fmla="*/ 140 w 140"/>
                  <a:gd name="T5" fmla="*/ 155 h 177"/>
                  <a:gd name="T6" fmla="*/ 140 w 140"/>
                  <a:gd name="T7" fmla="*/ 0 h 177"/>
                  <a:gd name="T8" fmla="*/ 0 w 140"/>
                  <a:gd name="T9" fmla="*/ 17 h 177"/>
                </a:gdLst>
                <a:ahLst/>
                <a:cxnLst>
                  <a:cxn ang="0">
                    <a:pos x="T0" y="T1"/>
                  </a:cxn>
                  <a:cxn ang="0">
                    <a:pos x="T2" y="T3"/>
                  </a:cxn>
                  <a:cxn ang="0">
                    <a:pos x="T4" y="T5"/>
                  </a:cxn>
                  <a:cxn ang="0">
                    <a:pos x="T6" y="T7"/>
                  </a:cxn>
                  <a:cxn ang="0">
                    <a:pos x="T8" y="T9"/>
                  </a:cxn>
                </a:cxnLst>
                <a:rect l="0" t="0" r="r" b="b"/>
                <a:pathLst>
                  <a:path w="140" h="177">
                    <a:moveTo>
                      <a:pt x="0" y="17"/>
                    </a:moveTo>
                    <a:lnTo>
                      <a:pt x="0" y="177"/>
                    </a:lnTo>
                    <a:lnTo>
                      <a:pt x="140" y="155"/>
                    </a:lnTo>
                    <a:lnTo>
                      <a:pt x="140" y="0"/>
                    </a:lnTo>
                    <a:lnTo>
                      <a:pt x="0" y="17"/>
                    </a:lnTo>
                    <a:close/>
                  </a:path>
                </a:pathLst>
              </a:custGeom>
              <a:grpFill/>
              <a:ln w="9525">
                <a:solidFill>
                  <a:srgbClr val="001F6A"/>
                </a:solidFill>
                <a:round/>
                <a:headEnd/>
                <a:tailEnd/>
              </a:ln>
            </p:spPr>
            <p:txBody>
              <a:bodyPr/>
              <a:lstStyle/>
              <a:p>
                <a:endParaRPr lang="zh-TW" altLang="en-US"/>
              </a:p>
            </p:txBody>
          </p:sp>
          <p:sp>
            <p:nvSpPr>
              <p:cNvPr id="1027" name="Freeform 486">
                <a:extLst>
                  <a:ext uri="{FF2B5EF4-FFF2-40B4-BE49-F238E27FC236}">
                    <a16:creationId xmlns:a16="http://schemas.microsoft.com/office/drawing/2014/main" id="{12AEAA82-8D02-42A5-3C5C-79E4B9FD733C}"/>
                  </a:ext>
                </a:extLst>
              </p:cNvPr>
              <p:cNvSpPr>
                <a:spLocks/>
              </p:cNvSpPr>
              <p:nvPr/>
            </p:nvSpPr>
            <p:spPr bwMode="auto">
              <a:xfrm>
                <a:off x="3532" y="3058"/>
                <a:ext cx="123" cy="167"/>
              </a:xfrm>
              <a:custGeom>
                <a:avLst/>
                <a:gdLst>
                  <a:gd name="T0" fmla="*/ 0 w 123"/>
                  <a:gd name="T1" fmla="*/ 167 h 167"/>
                  <a:gd name="T2" fmla="*/ 123 w 123"/>
                  <a:gd name="T3" fmla="*/ 147 h 167"/>
                  <a:gd name="T4" fmla="*/ 123 w 123"/>
                  <a:gd name="T5" fmla="*/ 0 h 167"/>
                  <a:gd name="T6" fmla="*/ 0 w 123"/>
                  <a:gd name="T7" fmla="*/ 16 h 167"/>
                  <a:gd name="T8" fmla="*/ 0 w 123"/>
                  <a:gd name="T9" fmla="*/ 167 h 167"/>
                </a:gdLst>
                <a:ahLst/>
                <a:cxnLst>
                  <a:cxn ang="0">
                    <a:pos x="T0" y="T1"/>
                  </a:cxn>
                  <a:cxn ang="0">
                    <a:pos x="T2" y="T3"/>
                  </a:cxn>
                  <a:cxn ang="0">
                    <a:pos x="T4" y="T5"/>
                  </a:cxn>
                  <a:cxn ang="0">
                    <a:pos x="T6" y="T7"/>
                  </a:cxn>
                  <a:cxn ang="0">
                    <a:pos x="T8" y="T9"/>
                  </a:cxn>
                </a:cxnLst>
                <a:rect l="0" t="0" r="r" b="b"/>
                <a:pathLst>
                  <a:path w="123" h="167">
                    <a:moveTo>
                      <a:pt x="0" y="167"/>
                    </a:moveTo>
                    <a:lnTo>
                      <a:pt x="123" y="147"/>
                    </a:lnTo>
                    <a:lnTo>
                      <a:pt x="123" y="0"/>
                    </a:lnTo>
                    <a:lnTo>
                      <a:pt x="0" y="16"/>
                    </a:lnTo>
                    <a:lnTo>
                      <a:pt x="0" y="167"/>
                    </a:lnTo>
                    <a:close/>
                  </a:path>
                </a:pathLst>
              </a:custGeom>
              <a:grpFill/>
              <a:ln w="9525">
                <a:solidFill>
                  <a:srgbClr val="001F6A"/>
                </a:solidFill>
                <a:round/>
                <a:headEnd/>
                <a:tailEnd/>
              </a:ln>
            </p:spPr>
            <p:txBody>
              <a:bodyPr/>
              <a:lstStyle/>
              <a:p>
                <a:endParaRPr lang="zh-TW" altLang="en-US"/>
              </a:p>
            </p:txBody>
          </p:sp>
          <p:sp>
            <p:nvSpPr>
              <p:cNvPr id="1028" name="Freeform 502">
                <a:extLst>
                  <a:ext uri="{FF2B5EF4-FFF2-40B4-BE49-F238E27FC236}">
                    <a16:creationId xmlns:a16="http://schemas.microsoft.com/office/drawing/2014/main" id="{1F154857-E1DD-725B-ED1D-B3ED7352FAE3}"/>
                  </a:ext>
                </a:extLst>
              </p:cNvPr>
              <p:cNvSpPr>
                <a:spLocks/>
              </p:cNvSpPr>
              <p:nvPr/>
            </p:nvSpPr>
            <p:spPr bwMode="auto">
              <a:xfrm>
                <a:off x="2167" y="2953"/>
                <a:ext cx="67" cy="190"/>
              </a:xfrm>
              <a:custGeom>
                <a:avLst/>
                <a:gdLst>
                  <a:gd name="T0" fmla="*/ 67 w 67"/>
                  <a:gd name="T1" fmla="*/ 53 h 190"/>
                  <a:gd name="T2" fmla="*/ 0 w 67"/>
                  <a:gd name="T3" fmla="*/ 0 h 190"/>
                  <a:gd name="T4" fmla="*/ 0 w 67"/>
                  <a:gd name="T5" fmla="*/ 127 h 190"/>
                  <a:gd name="T6" fmla="*/ 67 w 67"/>
                  <a:gd name="T7" fmla="*/ 190 h 190"/>
                  <a:gd name="T8" fmla="*/ 67 w 67"/>
                  <a:gd name="T9" fmla="*/ 53 h 190"/>
                </a:gdLst>
                <a:ahLst/>
                <a:cxnLst>
                  <a:cxn ang="0">
                    <a:pos x="T0" y="T1"/>
                  </a:cxn>
                  <a:cxn ang="0">
                    <a:pos x="T2" y="T3"/>
                  </a:cxn>
                  <a:cxn ang="0">
                    <a:pos x="T4" y="T5"/>
                  </a:cxn>
                  <a:cxn ang="0">
                    <a:pos x="T6" y="T7"/>
                  </a:cxn>
                  <a:cxn ang="0">
                    <a:pos x="T8" y="T9"/>
                  </a:cxn>
                </a:cxnLst>
                <a:rect l="0" t="0" r="r" b="b"/>
                <a:pathLst>
                  <a:path w="67" h="190">
                    <a:moveTo>
                      <a:pt x="67" y="53"/>
                    </a:moveTo>
                    <a:lnTo>
                      <a:pt x="0" y="0"/>
                    </a:lnTo>
                    <a:lnTo>
                      <a:pt x="0" y="127"/>
                    </a:lnTo>
                    <a:lnTo>
                      <a:pt x="67" y="190"/>
                    </a:lnTo>
                    <a:lnTo>
                      <a:pt x="67" y="53"/>
                    </a:lnTo>
                    <a:close/>
                  </a:path>
                </a:pathLst>
              </a:custGeom>
              <a:grpFill/>
              <a:ln w="9525">
                <a:solidFill>
                  <a:srgbClr val="001F6A"/>
                </a:solidFill>
                <a:round/>
                <a:headEnd/>
                <a:tailEnd/>
              </a:ln>
            </p:spPr>
            <p:txBody>
              <a:bodyPr/>
              <a:lstStyle/>
              <a:p>
                <a:endParaRPr lang="zh-TW" altLang="en-US"/>
              </a:p>
            </p:txBody>
          </p:sp>
        </p:grpSp>
      </p:grpSp>
      <p:grpSp>
        <p:nvGrpSpPr>
          <p:cNvPr id="1043" name="Group 581">
            <a:extLst>
              <a:ext uri="{FF2B5EF4-FFF2-40B4-BE49-F238E27FC236}">
                <a16:creationId xmlns:a16="http://schemas.microsoft.com/office/drawing/2014/main" id="{9966E3B1-FBC2-5976-3BC6-E148086AA417}"/>
              </a:ext>
            </a:extLst>
          </p:cNvPr>
          <p:cNvGrpSpPr>
            <a:grpSpLocks/>
          </p:cNvGrpSpPr>
          <p:nvPr/>
        </p:nvGrpSpPr>
        <p:grpSpPr bwMode="auto">
          <a:xfrm>
            <a:off x="8990747" y="3650193"/>
            <a:ext cx="2627312" cy="854075"/>
            <a:chOff x="2117" y="2673"/>
            <a:chExt cx="1655" cy="538"/>
          </a:xfrm>
          <a:solidFill>
            <a:srgbClr val="001F6A"/>
          </a:solidFill>
        </p:grpSpPr>
        <p:grpSp>
          <p:nvGrpSpPr>
            <p:cNvPr id="1044" name="Group 570">
              <a:extLst>
                <a:ext uri="{FF2B5EF4-FFF2-40B4-BE49-F238E27FC236}">
                  <a16:creationId xmlns:a16="http://schemas.microsoft.com/office/drawing/2014/main" id="{7BB3F3C5-ABD6-2092-A167-B56B90496240}"/>
                </a:ext>
              </a:extLst>
            </p:cNvPr>
            <p:cNvGrpSpPr>
              <a:grpSpLocks/>
            </p:cNvGrpSpPr>
            <p:nvPr/>
          </p:nvGrpSpPr>
          <p:grpSpPr bwMode="auto">
            <a:xfrm>
              <a:off x="2117" y="2793"/>
              <a:ext cx="1655" cy="418"/>
              <a:chOff x="2117" y="2793"/>
              <a:chExt cx="1655" cy="418"/>
            </a:xfrm>
            <a:grpFill/>
          </p:grpSpPr>
          <p:sp>
            <p:nvSpPr>
              <p:cNvPr id="1060" name="Freeform 274">
                <a:extLst>
                  <a:ext uri="{FF2B5EF4-FFF2-40B4-BE49-F238E27FC236}">
                    <a16:creationId xmlns:a16="http://schemas.microsoft.com/office/drawing/2014/main" id="{AAD167F2-C9EB-CAB4-39DE-E8F80EC77B37}"/>
                  </a:ext>
                </a:extLst>
              </p:cNvPr>
              <p:cNvSpPr>
                <a:spLocks/>
              </p:cNvSpPr>
              <p:nvPr/>
            </p:nvSpPr>
            <p:spPr bwMode="auto">
              <a:xfrm>
                <a:off x="3268" y="2938"/>
                <a:ext cx="135" cy="171"/>
              </a:xfrm>
              <a:custGeom>
                <a:avLst/>
                <a:gdLst>
                  <a:gd name="T0" fmla="*/ 0 w 135"/>
                  <a:gd name="T1" fmla="*/ 171 h 171"/>
                  <a:gd name="T2" fmla="*/ 135 w 135"/>
                  <a:gd name="T3" fmla="*/ 153 h 171"/>
                  <a:gd name="T4" fmla="*/ 135 w 135"/>
                  <a:gd name="T5" fmla="*/ 0 h 171"/>
                  <a:gd name="T6" fmla="*/ 2 w 135"/>
                  <a:gd name="T7" fmla="*/ 15 h 171"/>
                  <a:gd name="T8" fmla="*/ 0 w 135"/>
                  <a:gd name="T9" fmla="*/ 171 h 171"/>
                </a:gdLst>
                <a:ahLst/>
                <a:cxnLst>
                  <a:cxn ang="0">
                    <a:pos x="T0" y="T1"/>
                  </a:cxn>
                  <a:cxn ang="0">
                    <a:pos x="T2" y="T3"/>
                  </a:cxn>
                  <a:cxn ang="0">
                    <a:pos x="T4" y="T5"/>
                  </a:cxn>
                  <a:cxn ang="0">
                    <a:pos x="T6" y="T7"/>
                  </a:cxn>
                  <a:cxn ang="0">
                    <a:pos x="T8" y="T9"/>
                  </a:cxn>
                </a:cxnLst>
                <a:rect l="0" t="0" r="r" b="b"/>
                <a:pathLst>
                  <a:path w="135" h="171">
                    <a:moveTo>
                      <a:pt x="0" y="171"/>
                    </a:moveTo>
                    <a:lnTo>
                      <a:pt x="135" y="153"/>
                    </a:lnTo>
                    <a:lnTo>
                      <a:pt x="135" y="0"/>
                    </a:lnTo>
                    <a:lnTo>
                      <a:pt x="2" y="15"/>
                    </a:lnTo>
                    <a:lnTo>
                      <a:pt x="0" y="171"/>
                    </a:lnTo>
                    <a:close/>
                  </a:path>
                </a:pathLst>
              </a:custGeom>
              <a:grpFill/>
              <a:ln w="9525">
                <a:solidFill>
                  <a:srgbClr val="001F6A"/>
                </a:solidFill>
                <a:round/>
                <a:headEnd/>
                <a:tailEnd/>
              </a:ln>
            </p:spPr>
            <p:txBody>
              <a:bodyPr/>
              <a:lstStyle/>
              <a:p>
                <a:endParaRPr lang="zh-TW" altLang="en-US"/>
              </a:p>
            </p:txBody>
          </p:sp>
          <p:sp>
            <p:nvSpPr>
              <p:cNvPr id="1061" name="Freeform 275">
                <a:extLst>
                  <a:ext uri="{FF2B5EF4-FFF2-40B4-BE49-F238E27FC236}">
                    <a16:creationId xmlns:a16="http://schemas.microsoft.com/office/drawing/2014/main" id="{CECCBD3E-D9DD-159C-074D-881459E30916}"/>
                  </a:ext>
                </a:extLst>
              </p:cNvPr>
              <p:cNvSpPr>
                <a:spLocks/>
              </p:cNvSpPr>
              <p:nvPr/>
            </p:nvSpPr>
            <p:spPr bwMode="auto">
              <a:xfrm>
                <a:off x="2983" y="2969"/>
                <a:ext cx="147" cy="177"/>
              </a:xfrm>
              <a:custGeom>
                <a:avLst/>
                <a:gdLst>
                  <a:gd name="T0" fmla="*/ 0 w 147"/>
                  <a:gd name="T1" fmla="*/ 14 h 177"/>
                  <a:gd name="T2" fmla="*/ 0 w 147"/>
                  <a:gd name="T3" fmla="*/ 177 h 177"/>
                  <a:gd name="T4" fmla="*/ 145 w 147"/>
                  <a:gd name="T5" fmla="*/ 157 h 177"/>
                  <a:gd name="T6" fmla="*/ 147 w 147"/>
                  <a:gd name="T7" fmla="*/ 0 h 177"/>
                  <a:gd name="T8" fmla="*/ 0 w 147"/>
                  <a:gd name="T9" fmla="*/ 14 h 177"/>
                </a:gdLst>
                <a:ahLst/>
                <a:cxnLst>
                  <a:cxn ang="0">
                    <a:pos x="T0" y="T1"/>
                  </a:cxn>
                  <a:cxn ang="0">
                    <a:pos x="T2" y="T3"/>
                  </a:cxn>
                  <a:cxn ang="0">
                    <a:pos x="T4" y="T5"/>
                  </a:cxn>
                  <a:cxn ang="0">
                    <a:pos x="T6" y="T7"/>
                  </a:cxn>
                  <a:cxn ang="0">
                    <a:pos x="T8" y="T9"/>
                  </a:cxn>
                </a:cxnLst>
                <a:rect l="0" t="0" r="r" b="b"/>
                <a:pathLst>
                  <a:path w="147" h="177">
                    <a:moveTo>
                      <a:pt x="0" y="14"/>
                    </a:moveTo>
                    <a:lnTo>
                      <a:pt x="0" y="177"/>
                    </a:lnTo>
                    <a:lnTo>
                      <a:pt x="145" y="157"/>
                    </a:lnTo>
                    <a:lnTo>
                      <a:pt x="147" y="0"/>
                    </a:lnTo>
                    <a:lnTo>
                      <a:pt x="0" y="14"/>
                    </a:lnTo>
                    <a:close/>
                  </a:path>
                </a:pathLst>
              </a:custGeom>
              <a:grpFill/>
              <a:ln w="9525">
                <a:solidFill>
                  <a:srgbClr val="001F6A"/>
                </a:solidFill>
                <a:round/>
                <a:headEnd/>
                <a:tailEnd/>
              </a:ln>
            </p:spPr>
            <p:txBody>
              <a:bodyPr/>
              <a:lstStyle/>
              <a:p>
                <a:endParaRPr lang="zh-TW" altLang="en-US"/>
              </a:p>
            </p:txBody>
          </p:sp>
          <p:sp>
            <p:nvSpPr>
              <p:cNvPr id="1062" name="Freeform 276">
                <a:extLst>
                  <a:ext uri="{FF2B5EF4-FFF2-40B4-BE49-F238E27FC236}">
                    <a16:creationId xmlns:a16="http://schemas.microsoft.com/office/drawing/2014/main" id="{094FDC75-357F-53BE-4FE8-1829CCCB2013}"/>
                  </a:ext>
                </a:extLst>
              </p:cNvPr>
              <p:cNvSpPr>
                <a:spLocks/>
              </p:cNvSpPr>
              <p:nvPr/>
            </p:nvSpPr>
            <p:spPr bwMode="auto">
              <a:xfrm>
                <a:off x="2402" y="2979"/>
                <a:ext cx="86" cy="230"/>
              </a:xfrm>
              <a:custGeom>
                <a:avLst/>
                <a:gdLst>
                  <a:gd name="T0" fmla="*/ 0 w 86"/>
                  <a:gd name="T1" fmla="*/ 0 h 230"/>
                  <a:gd name="T2" fmla="*/ 0 w 86"/>
                  <a:gd name="T3" fmla="*/ 162 h 230"/>
                  <a:gd name="T4" fmla="*/ 85 w 86"/>
                  <a:gd name="T5" fmla="*/ 230 h 230"/>
                  <a:gd name="T6" fmla="*/ 86 w 86"/>
                  <a:gd name="T7" fmla="*/ 56 h 230"/>
                  <a:gd name="T8" fmla="*/ 0 w 86"/>
                  <a:gd name="T9" fmla="*/ 0 h 230"/>
                </a:gdLst>
                <a:ahLst/>
                <a:cxnLst>
                  <a:cxn ang="0">
                    <a:pos x="T0" y="T1"/>
                  </a:cxn>
                  <a:cxn ang="0">
                    <a:pos x="T2" y="T3"/>
                  </a:cxn>
                  <a:cxn ang="0">
                    <a:pos x="T4" y="T5"/>
                  </a:cxn>
                  <a:cxn ang="0">
                    <a:pos x="T6" y="T7"/>
                  </a:cxn>
                  <a:cxn ang="0">
                    <a:pos x="T8" y="T9"/>
                  </a:cxn>
                </a:cxnLst>
                <a:rect l="0" t="0" r="r" b="b"/>
                <a:pathLst>
                  <a:path w="86" h="230">
                    <a:moveTo>
                      <a:pt x="0" y="0"/>
                    </a:moveTo>
                    <a:lnTo>
                      <a:pt x="0" y="162"/>
                    </a:lnTo>
                    <a:lnTo>
                      <a:pt x="85" y="230"/>
                    </a:lnTo>
                    <a:lnTo>
                      <a:pt x="86" y="56"/>
                    </a:lnTo>
                    <a:lnTo>
                      <a:pt x="0" y="0"/>
                    </a:lnTo>
                    <a:close/>
                  </a:path>
                </a:pathLst>
              </a:custGeom>
              <a:grpFill/>
              <a:ln w="9525">
                <a:solidFill>
                  <a:srgbClr val="001F6A"/>
                </a:solidFill>
                <a:round/>
                <a:headEnd/>
                <a:tailEnd/>
              </a:ln>
            </p:spPr>
            <p:txBody>
              <a:bodyPr/>
              <a:lstStyle/>
              <a:p>
                <a:endParaRPr lang="zh-TW" altLang="en-US"/>
              </a:p>
            </p:txBody>
          </p:sp>
          <p:sp>
            <p:nvSpPr>
              <p:cNvPr id="1063" name="Freeform 277">
                <a:extLst>
                  <a:ext uri="{FF2B5EF4-FFF2-40B4-BE49-F238E27FC236}">
                    <a16:creationId xmlns:a16="http://schemas.microsoft.com/office/drawing/2014/main" id="{4FA50331-520D-4959-FF15-ACDCB3C9CB4C}"/>
                  </a:ext>
                </a:extLst>
              </p:cNvPr>
              <p:cNvSpPr>
                <a:spLocks/>
              </p:cNvSpPr>
              <p:nvPr/>
            </p:nvSpPr>
            <p:spPr bwMode="auto">
              <a:xfrm>
                <a:off x="2829" y="2983"/>
                <a:ext cx="154" cy="183"/>
              </a:xfrm>
              <a:custGeom>
                <a:avLst/>
                <a:gdLst>
                  <a:gd name="T0" fmla="*/ 2 w 154"/>
                  <a:gd name="T1" fmla="*/ 18 h 183"/>
                  <a:gd name="T2" fmla="*/ 0 w 154"/>
                  <a:gd name="T3" fmla="*/ 183 h 183"/>
                  <a:gd name="T4" fmla="*/ 154 w 154"/>
                  <a:gd name="T5" fmla="*/ 163 h 183"/>
                  <a:gd name="T6" fmla="*/ 154 w 154"/>
                  <a:gd name="T7" fmla="*/ 0 h 183"/>
                  <a:gd name="T8" fmla="*/ 2 w 154"/>
                  <a:gd name="T9" fmla="*/ 18 h 183"/>
                </a:gdLst>
                <a:ahLst/>
                <a:cxnLst>
                  <a:cxn ang="0">
                    <a:pos x="T0" y="T1"/>
                  </a:cxn>
                  <a:cxn ang="0">
                    <a:pos x="T2" y="T3"/>
                  </a:cxn>
                  <a:cxn ang="0">
                    <a:pos x="T4" y="T5"/>
                  </a:cxn>
                  <a:cxn ang="0">
                    <a:pos x="T6" y="T7"/>
                  </a:cxn>
                  <a:cxn ang="0">
                    <a:pos x="T8" y="T9"/>
                  </a:cxn>
                </a:cxnLst>
                <a:rect l="0" t="0" r="r" b="b"/>
                <a:pathLst>
                  <a:path w="154" h="183">
                    <a:moveTo>
                      <a:pt x="2" y="18"/>
                    </a:moveTo>
                    <a:lnTo>
                      <a:pt x="0" y="183"/>
                    </a:lnTo>
                    <a:lnTo>
                      <a:pt x="154" y="163"/>
                    </a:lnTo>
                    <a:lnTo>
                      <a:pt x="154" y="0"/>
                    </a:lnTo>
                    <a:lnTo>
                      <a:pt x="2" y="18"/>
                    </a:lnTo>
                    <a:close/>
                  </a:path>
                </a:pathLst>
              </a:custGeom>
              <a:grpFill/>
              <a:ln w="9525">
                <a:solidFill>
                  <a:srgbClr val="001F6A"/>
                </a:solidFill>
                <a:round/>
                <a:headEnd/>
                <a:tailEnd/>
              </a:ln>
            </p:spPr>
            <p:txBody>
              <a:bodyPr/>
              <a:lstStyle/>
              <a:p>
                <a:endParaRPr lang="zh-TW" altLang="en-US"/>
              </a:p>
            </p:txBody>
          </p:sp>
          <p:sp>
            <p:nvSpPr>
              <p:cNvPr id="1064" name="Freeform 278">
                <a:extLst>
                  <a:ext uri="{FF2B5EF4-FFF2-40B4-BE49-F238E27FC236}">
                    <a16:creationId xmlns:a16="http://schemas.microsoft.com/office/drawing/2014/main" id="{A7115686-8C3B-0D0A-DD43-FF6D3486C3E7}"/>
                  </a:ext>
                </a:extLst>
              </p:cNvPr>
              <p:cNvSpPr>
                <a:spLocks/>
              </p:cNvSpPr>
              <p:nvPr/>
            </p:nvSpPr>
            <p:spPr bwMode="auto">
              <a:xfrm>
                <a:off x="2669" y="3001"/>
                <a:ext cx="162" cy="186"/>
              </a:xfrm>
              <a:custGeom>
                <a:avLst/>
                <a:gdLst>
                  <a:gd name="T0" fmla="*/ 2 w 162"/>
                  <a:gd name="T1" fmla="*/ 16 h 186"/>
                  <a:gd name="T2" fmla="*/ 0 w 162"/>
                  <a:gd name="T3" fmla="*/ 186 h 186"/>
                  <a:gd name="T4" fmla="*/ 160 w 162"/>
                  <a:gd name="T5" fmla="*/ 165 h 186"/>
                  <a:gd name="T6" fmla="*/ 162 w 162"/>
                  <a:gd name="T7" fmla="*/ 0 h 186"/>
                  <a:gd name="T8" fmla="*/ 2 w 162"/>
                  <a:gd name="T9" fmla="*/ 16 h 186"/>
                </a:gdLst>
                <a:ahLst/>
                <a:cxnLst>
                  <a:cxn ang="0">
                    <a:pos x="T0" y="T1"/>
                  </a:cxn>
                  <a:cxn ang="0">
                    <a:pos x="T2" y="T3"/>
                  </a:cxn>
                  <a:cxn ang="0">
                    <a:pos x="T4" y="T5"/>
                  </a:cxn>
                  <a:cxn ang="0">
                    <a:pos x="T6" y="T7"/>
                  </a:cxn>
                  <a:cxn ang="0">
                    <a:pos x="T8" y="T9"/>
                  </a:cxn>
                </a:cxnLst>
                <a:rect l="0" t="0" r="r" b="b"/>
                <a:pathLst>
                  <a:path w="162" h="186">
                    <a:moveTo>
                      <a:pt x="2" y="16"/>
                    </a:moveTo>
                    <a:lnTo>
                      <a:pt x="0" y="186"/>
                    </a:lnTo>
                    <a:lnTo>
                      <a:pt x="160" y="165"/>
                    </a:lnTo>
                    <a:lnTo>
                      <a:pt x="162" y="0"/>
                    </a:lnTo>
                    <a:lnTo>
                      <a:pt x="2" y="16"/>
                    </a:lnTo>
                    <a:close/>
                  </a:path>
                </a:pathLst>
              </a:custGeom>
              <a:grpFill/>
              <a:ln w="9525">
                <a:solidFill>
                  <a:srgbClr val="001F6A"/>
                </a:solidFill>
                <a:round/>
                <a:headEnd/>
                <a:tailEnd/>
              </a:ln>
            </p:spPr>
            <p:txBody>
              <a:bodyPr/>
              <a:lstStyle/>
              <a:p>
                <a:endParaRPr lang="zh-TW" altLang="en-US"/>
              </a:p>
            </p:txBody>
          </p:sp>
          <p:sp>
            <p:nvSpPr>
              <p:cNvPr id="1065" name="Freeform 279">
                <a:extLst>
                  <a:ext uri="{FF2B5EF4-FFF2-40B4-BE49-F238E27FC236}">
                    <a16:creationId xmlns:a16="http://schemas.microsoft.com/office/drawing/2014/main" id="{4F656511-47CC-2702-9922-BAA4FE9C75BB}"/>
                  </a:ext>
                </a:extLst>
              </p:cNvPr>
              <p:cNvSpPr>
                <a:spLocks/>
              </p:cNvSpPr>
              <p:nvPr/>
            </p:nvSpPr>
            <p:spPr bwMode="auto">
              <a:xfrm>
                <a:off x="2487" y="3017"/>
                <a:ext cx="184" cy="194"/>
              </a:xfrm>
              <a:custGeom>
                <a:avLst/>
                <a:gdLst>
                  <a:gd name="T0" fmla="*/ 3 w 184"/>
                  <a:gd name="T1" fmla="*/ 20 h 194"/>
                  <a:gd name="T2" fmla="*/ 1 w 184"/>
                  <a:gd name="T3" fmla="*/ 18 h 194"/>
                  <a:gd name="T4" fmla="*/ 0 w 184"/>
                  <a:gd name="T5" fmla="*/ 192 h 194"/>
                  <a:gd name="T6" fmla="*/ 3 w 184"/>
                  <a:gd name="T7" fmla="*/ 194 h 194"/>
                  <a:gd name="T8" fmla="*/ 182 w 184"/>
                  <a:gd name="T9" fmla="*/ 170 h 194"/>
                  <a:gd name="T10" fmla="*/ 184 w 184"/>
                  <a:gd name="T11" fmla="*/ 0 h 194"/>
                  <a:gd name="T12" fmla="*/ 3 w 184"/>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184" h="194">
                    <a:moveTo>
                      <a:pt x="3" y="20"/>
                    </a:moveTo>
                    <a:lnTo>
                      <a:pt x="1" y="18"/>
                    </a:lnTo>
                    <a:lnTo>
                      <a:pt x="0" y="192"/>
                    </a:lnTo>
                    <a:lnTo>
                      <a:pt x="3" y="194"/>
                    </a:lnTo>
                    <a:lnTo>
                      <a:pt x="182" y="170"/>
                    </a:lnTo>
                    <a:lnTo>
                      <a:pt x="184" y="0"/>
                    </a:lnTo>
                    <a:lnTo>
                      <a:pt x="3" y="20"/>
                    </a:lnTo>
                    <a:close/>
                  </a:path>
                </a:pathLst>
              </a:custGeom>
              <a:grpFill/>
              <a:ln w="9525">
                <a:solidFill>
                  <a:srgbClr val="001F6A"/>
                </a:solidFill>
                <a:round/>
                <a:headEnd/>
                <a:tailEnd/>
              </a:ln>
            </p:spPr>
            <p:txBody>
              <a:bodyPr/>
              <a:lstStyle/>
              <a:p>
                <a:endParaRPr lang="zh-TW" altLang="en-US"/>
              </a:p>
            </p:txBody>
          </p:sp>
          <p:sp>
            <p:nvSpPr>
              <p:cNvPr id="1066" name="Freeform 280">
                <a:extLst>
                  <a:ext uri="{FF2B5EF4-FFF2-40B4-BE49-F238E27FC236}">
                    <a16:creationId xmlns:a16="http://schemas.microsoft.com/office/drawing/2014/main" id="{EF7BC487-55DE-EDD5-57DE-3873826D794F}"/>
                  </a:ext>
                </a:extLst>
              </p:cNvPr>
              <p:cNvSpPr>
                <a:spLocks/>
              </p:cNvSpPr>
              <p:nvPr/>
            </p:nvSpPr>
            <p:spPr bwMode="auto">
              <a:xfrm>
                <a:off x="3128" y="2953"/>
                <a:ext cx="142" cy="173"/>
              </a:xfrm>
              <a:custGeom>
                <a:avLst/>
                <a:gdLst>
                  <a:gd name="T0" fmla="*/ 2 w 142"/>
                  <a:gd name="T1" fmla="*/ 16 h 173"/>
                  <a:gd name="T2" fmla="*/ 0 w 142"/>
                  <a:gd name="T3" fmla="*/ 173 h 173"/>
                  <a:gd name="T4" fmla="*/ 140 w 142"/>
                  <a:gd name="T5" fmla="*/ 156 h 173"/>
                  <a:gd name="T6" fmla="*/ 142 w 142"/>
                  <a:gd name="T7" fmla="*/ 0 h 173"/>
                  <a:gd name="T8" fmla="*/ 2 w 142"/>
                  <a:gd name="T9" fmla="*/ 16 h 173"/>
                </a:gdLst>
                <a:ahLst/>
                <a:cxnLst>
                  <a:cxn ang="0">
                    <a:pos x="T0" y="T1"/>
                  </a:cxn>
                  <a:cxn ang="0">
                    <a:pos x="T2" y="T3"/>
                  </a:cxn>
                  <a:cxn ang="0">
                    <a:pos x="T4" y="T5"/>
                  </a:cxn>
                  <a:cxn ang="0">
                    <a:pos x="T6" y="T7"/>
                  </a:cxn>
                  <a:cxn ang="0">
                    <a:pos x="T8" y="T9"/>
                  </a:cxn>
                </a:cxnLst>
                <a:rect l="0" t="0" r="r" b="b"/>
                <a:pathLst>
                  <a:path w="142" h="173">
                    <a:moveTo>
                      <a:pt x="2" y="16"/>
                    </a:moveTo>
                    <a:lnTo>
                      <a:pt x="0" y="173"/>
                    </a:lnTo>
                    <a:lnTo>
                      <a:pt x="140" y="156"/>
                    </a:lnTo>
                    <a:lnTo>
                      <a:pt x="142" y="0"/>
                    </a:lnTo>
                    <a:lnTo>
                      <a:pt x="2" y="16"/>
                    </a:lnTo>
                    <a:close/>
                  </a:path>
                </a:pathLst>
              </a:custGeom>
              <a:grpFill/>
              <a:ln w="9525">
                <a:solidFill>
                  <a:srgbClr val="001F6A"/>
                </a:solidFill>
                <a:round/>
                <a:headEnd/>
                <a:tailEnd/>
              </a:ln>
            </p:spPr>
            <p:txBody>
              <a:bodyPr/>
              <a:lstStyle/>
              <a:p>
                <a:endParaRPr lang="zh-TW" altLang="en-US"/>
              </a:p>
            </p:txBody>
          </p:sp>
          <p:sp>
            <p:nvSpPr>
              <p:cNvPr id="1067" name="Freeform 301">
                <a:extLst>
                  <a:ext uri="{FF2B5EF4-FFF2-40B4-BE49-F238E27FC236}">
                    <a16:creationId xmlns:a16="http://schemas.microsoft.com/office/drawing/2014/main" id="{AAC49397-9C9C-B6BF-0046-764D4B04B83D}"/>
                  </a:ext>
                </a:extLst>
              </p:cNvPr>
              <p:cNvSpPr>
                <a:spLocks/>
              </p:cNvSpPr>
              <p:nvPr/>
            </p:nvSpPr>
            <p:spPr bwMode="auto">
              <a:xfrm>
                <a:off x="2314" y="2922"/>
                <a:ext cx="88" cy="219"/>
              </a:xfrm>
              <a:custGeom>
                <a:avLst/>
                <a:gdLst>
                  <a:gd name="T0" fmla="*/ 0 w 88"/>
                  <a:gd name="T1" fmla="*/ 0 h 219"/>
                  <a:gd name="T2" fmla="*/ 0 w 88"/>
                  <a:gd name="T3" fmla="*/ 149 h 219"/>
                  <a:gd name="T4" fmla="*/ 88 w 88"/>
                  <a:gd name="T5" fmla="*/ 219 h 219"/>
                  <a:gd name="T6" fmla="*/ 88 w 88"/>
                  <a:gd name="T7" fmla="*/ 57 h 219"/>
                  <a:gd name="T8" fmla="*/ 0 w 88"/>
                  <a:gd name="T9" fmla="*/ 0 h 219"/>
                </a:gdLst>
                <a:ahLst/>
                <a:cxnLst>
                  <a:cxn ang="0">
                    <a:pos x="T0" y="T1"/>
                  </a:cxn>
                  <a:cxn ang="0">
                    <a:pos x="T2" y="T3"/>
                  </a:cxn>
                  <a:cxn ang="0">
                    <a:pos x="T4" y="T5"/>
                  </a:cxn>
                  <a:cxn ang="0">
                    <a:pos x="T6" y="T7"/>
                  </a:cxn>
                  <a:cxn ang="0">
                    <a:pos x="T8" y="T9"/>
                  </a:cxn>
                </a:cxnLst>
                <a:rect l="0" t="0" r="r" b="b"/>
                <a:pathLst>
                  <a:path w="88" h="219">
                    <a:moveTo>
                      <a:pt x="0" y="0"/>
                    </a:moveTo>
                    <a:lnTo>
                      <a:pt x="0" y="149"/>
                    </a:lnTo>
                    <a:lnTo>
                      <a:pt x="88" y="219"/>
                    </a:lnTo>
                    <a:lnTo>
                      <a:pt x="88" y="57"/>
                    </a:lnTo>
                    <a:lnTo>
                      <a:pt x="0" y="0"/>
                    </a:lnTo>
                    <a:close/>
                  </a:path>
                </a:pathLst>
              </a:custGeom>
              <a:grpFill/>
              <a:ln w="9525">
                <a:solidFill>
                  <a:srgbClr val="001F6A"/>
                </a:solidFill>
                <a:round/>
                <a:headEnd/>
                <a:tailEnd/>
              </a:ln>
            </p:spPr>
            <p:txBody>
              <a:bodyPr/>
              <a:lstStyle/>
              <a:p>
                <a:endParaRPr lang="zh-TW" altLang="en-US"/>
              </a:p>
            </p:txBody>
          </p:sp>
          <p:sp>
            <p:nvSpPr>
              <p:cNvPr id="1068" name="Freeform 309">
                <a:extLst>
                  <a:ext uri="{FF2B5EF4-FFF2-40B4-BE49-F238E27FC236}">
                    <a16:creationId xmlns:a16="http://schemas.microsoft.com/office/drawing/2014/main" id="{18F699F8-84E2-9DA3-0591-3A7F9B6A7EF0}"/>
                  </a:ext>
                </a:extLst>
              </p:cNvPr>
              <p:cNvSpPr>
                <a:spLocks/>
              </p:cNvSpPr>
              <p:nvPr/>
            </p:nvSpPr>
            <p:spPr bwMode="auto">
              <a:xfrm>
                <a:off x="2234" y="2870"/>
                <a:ext cx="80" cy="201"/>
              </a:xfrm>
              <a:custGeom>
                <a:avLst/>
                <a:gdLst>
                  <a:gd name="T0" fmla="*/ 80 w 80"/>
                  <a:gd name="T1" fmla="*/ 52 h 201"/>
                  <a:gd name="T2" fmla="*/ 0 w 80"/>
                  <a:gd name="T3" fmla="*/ 0 h 201"/>
                  <a:gd name="T4" fmla="*/ 0 w 80"/>
                  <a:gd name="T5" fmla="*/ 136 h 201"/>
                  <a:gd name="T6" fmla="*/ 80 w 80"/>
                  <a:gd name="T7" fmla="*/ 201 h 201"/>
                  <a:gd name="T8" fmla="*/ 80 w 80"/>
                  <a:gd name="T9" fmla="*/ 52 h 201"/>
                </a:gdLst>
                <a:ahLst/>
                <a:cxnLst>
                  <a:cxn ang="0">
                    <a:pos x="T0" y="T1"/>
                  </a:cxn>
                  <a:cxn ang="0">
                    <a:pos x="T2" y="T3"/>
                  </a:cxn>
                  <a:cxn ang="0">
                    <a:pos x="T4" y="T5"/>
                  </a:cxn>
                  <a:cxn ang="0">
                    <a:pos x="T6" y="T7"/>
                  </a:cxn>
                  <a:cxn ang="0">
                    <a:pos x="T8" y="T9"/>
                  </a:cxn>
                </a:cxnLst>
                <a:rect l="0" t="0" r="r" b="b"/>
                <a:pathLst>
                  <a:path w="80" h="201">
                    <a:moveTo>
                      <a:pt x="80" y="52"/>
                    </a:moveTo>
                    <a:lnTo>
                      <a:pt x="0" y="0"/>
                    </a:lnTo>
                    <a:lnTo>
                      <a:pt x="0" y="136"/>
                    </a:lnTo>
                    <a:lnTo>
                      <a:pt x="80" y="201"/>
                    </a:lnTo>
                    <a:lnTo>
                      <a:pt x="80" y="52"/>
                    </a:lnTo>
                    <a:close/>
                  </a:path>
                </a:pathLst>
              </a:custGeom>
              <a:grpFill/>
              <a:ln w="9525">
                <a:solidFill>
                  <a:srgbClr val="001F6A"/>
                </a:solidFill>
                <a:round/>
                <a:headEnd/>
                <a:tailEnd/>
              </a:ln>
            </p:spPr>
            <p:txBody>
              <a:bodyPr/>
              <a:lstStyle/>
              <a:p>
                <a:endParaRPr lang="zh-TW" altLang="en-US"/>
              </a:p>
            </p:txBody>
          </p:sp>
          <p:sp>
            <p:nvSpPr>
              <p:cNvPr id="1069" name="Freeform 419">
                <a:extLst>
                  <a:ext uri="{FF2B5EF4-FFF2-40B4-BE49-F238E27FC236}">
                    <a16:creationId xmlns:a16="http://schemas.microsoft.com/office/drawing/2014/main" id="{0C100CB3-0B4F-C73B-2586-EAF20043C526}"/>
                  </a:ext>
                </a:extLst>
              </p:cNvPr>
              <p:cNvSpPr>
                <a:spLocks/>
              </p:cNvSpPr>
              <p:nvPr/>
            </p:nvSpPr>
            <p:spPr bwMode="auto">
              <a:xfrm>
                <a:off x="3655" y="2899"/>
                <a:ext cx="117" cy="159"/>
              </a:xfrm>
              <a:custGeom>
                <a:avLst/>
                <a:gdLst>
                  <a:gd name="T0" fmla="*/ 0 w 65"/>
                  <a:gd name="T1" fmla="*/ 89 h 89"/>
                  <a:gd name="T2" fmla="*/ 64 w 65"/>
                  <a:gd name="T3" fmla="*/ 80 h 89"/>
                  <a:gd name="T4" fmla="*/ 65 w 65"/>
                  <a:gd name="T5" fmla="*/ 0 h 89"/>
                  <a:gd name="T6" fmla="*/ 1 w 65"/>
                  <a:gd name="T7" fmla="*/ 7 h 89"/>
                  <a:gd name="T8" fmla="*/ 0 w 65"/>
                  <a:gd name="T9" fmla="*/ 89 h 89"/>
                </a:gdLst>
                <a:ahLst/>
                <a:cxnLst>
                  <a:cxn ang="0">
                    <a:pos x="T0" y="T1"/>
                  </a:cxn>
                  <a:cxn ang="0">
                    <a:pos x="T2" y="T3"/>
                  </a:cxn>
                  <a:cxn ang="0">
                    <a:pos x="T4" y="T5"/>
                  </a:cxn>
                  <a:cxn ang="0">
                    <a:pos x="T6" y="T7"/>
                  </a:cxn>
                  <a:cxn ang="0">
                    <a:pos x="T8" y="T9"/>
                  </a:cxn>
                </a:cxnLst>
                <a:rect l="0" t="0" r="r" b="b"/>
                <a:pathLst>
                  <a:path w="65" h="89">
                    <a:moveTo>
                      <a:pt x="0" y="89"/>
                    </a:moveTo>
                    <a:cubicBezTo>
                      <a:pt x="64" y="80"/>
                      <a:pt x="64" y="80"/>
                      <a:pt x="64" y="80"/>
                    </a:cubicBezTo>
                    <a:cubicBezTo>
                      <a:pt x="65" y="55"/>
                      <a:pt x="65" y="28"/>
                      <a:pt x="65" y="0"/>
                    </a:cubicBezTo>
                    <a:cubicBezTo>
                      <a:pt x="1" y="7"/>
                      <a:pt x="1" y="7"/>
                      <a:pt x="1" y="7"/>
                    </a:cubicBezTo>
                    <a:lnTo>
                      <a:pt x="0" y="89"/>
                    </a:lnTo>
                    <a:close/>
                  </a:path>
                </a:pathLst>
              </a:custGeom>
              <a:grpFill/>
              <a:ln w="9525">
                <a:solidFill>
                  <a:srgbClr val="001F6A"/>
                </a:solidFill>
                <a:round/>
                <a:headEnd/>
                <a:tailEnd/>
              </a:ln>
            </p:spPr>
            <p:txBody>
              <a:bodyPr/>
              <a:lstStyle/>
              <a:p>
                <a:endParaRPr lang="zh-TW" altLang="en-US"/>
              </a:p>
            </p:txBody>
          </p:sp>
          <p:sp>
            <p:nvSpPr>
              <p:cNvPr id="1070" name="Freeform 435">
                <a:extLst>
                  <a:ext uri="{FF2B5EF4-FFF2-40B4-BE49-F238E27FC236}">
                    <a16:creationId xmlns:a16="http://schemas.microsoft.com/office/drawing/2014/main" id="{DD477767-5E5B-BEF6-B85C-484CDC6D6786}"/>
                  </a:ext>
                </a:extLst>
              </p:cNvPr>
              <p:cNvSpPr>
                <a:spLocks/>
              </p:cNvSpPr>
              <p:nvPr/>
            </p:nvSpPr>
            <p:spPr bwMode="auto">
              <a:xfrm>
                <a:off x="2117" y="2793"/>
                <a:ext cx="52" cy="160"/>
              </a:xfrm>
              <a:custGeom>
                <a:avLst/>
                <a:gdLst>
                  <a:gd name="T0" fmla="*/ 29 w 29"/>
                  <a:gd name="T1" fmla="*/ 19 h 89"/>
                  <a:gd name="T2" fmla="*/ 0 w 29"/>
                  <a:gd name="T3" fmla="*/ 0 h 89"/>
                  <a:gd name="T4" fmla="*/ 0 w 29"/>
                  <a:gd name="T5" fmla="*/ 67 h 89"/>
                  <a:gd name="T6" fmla="*/ 28 w 29"/>
                  <a:gd name="T7" fmla="*/ 89 h 89"/>
                  <a:gd name="T8" fmla="*/ 29 w 29"/>
                  <a:gd name="T9" fmla="*/ 19 h 89"/>
                </a:gdLst>
                <a:ahLst/>
                <a:cxnLst>
                  <a:cxn ang="0">
                    <a:pos x="T0" y="T1"/>
                  </a:cxn>
                  <a:cxn ang="0">
                    <a:pos x="T2" y="T3"/>
                  </a:cxn>
                  <a:cxn ang="0">
                    <a:pos x="T4" y="T5"/>
                  </a:cxn>
                  <a:cxn ang="0">
                    <a:pos x="T6" y="T7"/>
                  </a:cxn>
                  <a:cxn ang="0">
                    <a:pos x="T8" y="T9"/>
                  </a:cxn>
                </a:cxnLst>
                <a:rect l="0" t="0" r="r" b="b"/>
                <a:pathLst>
                  <a:path w="29" h="89">
                    <a:moveTo>
                      <a:pt x="29" y="19"/>
                    </a:moveTo>
                    <a:cubicBezTo>
                      <a:pt x="0" y="0"/>
                      <a:pt x="0" y="0"/>
                      <a:pt x="0" y="0"/>
                    </a:cubicBezTo>
                    <a:cubicBezTo>
                      <a:pt x="0" y="23"/>
                      <a:pt x="0" y="46"/>
                      <a:pt x="0" y="67"/>
                    </a:cubicBezTo>
                    <a:cubicBezTo>
                      <a:pt x="28" y="89"/>
                      <a:pt x="28" y="89"/>
                      <a:pt x="28" y="89"/>
                    </a:cubicBezTo>
                    <a:lnTo>
                      <a:pt x="29" y="19"/>
                    </a:lnTo>
                    <a:close/>
                  </a:path>
                </a:pathLst>
              </a:custGeom>
              <a:grpFill/>
              <a:ln w="9525">
                <a:solidFill>
                  <a:srgbClr val="001F6A"/>
                </a:solidFill>
                <a:round/>
                <a:headEnd/>
                <a:tailEnd/>
              </a:ln>
            </p:spPr>
            <p:txBody>
              <a:bodyPr/>
              <a:lstStyle/>
              <a:p>
                <a:endParaRPr lang="zh-TW" altLang="en-US"/>
              </a:p>
            </p:txBody>
          </p:sp>
          <p:sp>
            <p:nvSpPr>
              <p:cNvPr id="1071" name="Freeform 462">
                <a:extLst>
                  <a:ext uri="{FF2B5EF4-FFF2-40B4-BE49-F238E27FC236}">
                    <a16:creationId xmlns:a16="http://schemas.microsoft.com/office/drawing/2014/main" id="{A31CCE37-7374-9D73-A988-D9EC07F9A07C}"/>
                  </a:ext>
                </a:extLst>
              </p:cNvPr>
              <p:cNvSpPr>
                <a:spLocks/>
              </p:cNvSpPr>
              <p:nvPr/>
            </p:nvSpPr>
            <p:spPr bwMode="auto">
              <a:xfrm>
                <a:off x="3403" y="2926"/>
                <a:ext cx="129" cy="165"/>
              </a:xfrm>
              <a:custGeom>
                <a:avLst/>
                <a:gdLst>
                  <a:gd name="T0" fmla="*/ 0 w 129"/>
                  <a:gd name="T1" fmla="*/ 165 h 165"/>
                  <a:gd name="T2" fmla="*/ 129 w 129"/>
                  <a:gd name="T3" fmla="*/ 148 h 165"/>
                  <a:gd name="T4" fmla="*/ 129 w 129"/>
                  <a:gd name="T5" fmla="*/ 0 h 165"/>
                  <a:gd name="T6" fmla="*/ 0 w 129"/>
                  <a:gd name="T7" fmla="*/ 12 h 165"/>
                  <a:gd name="T8" fmla="*/ 0 w 129"/>
                  <a:gd name="T9" fmla="*/ 165 h 165"/>
                </a:gdLst>
                <a:ahLst/>
                <a:cxnLst>
                  <a:cxn ang="0">
                    <a:pos x="T0" y="T1"/>
                  </a:cxn>
                  <a:cxn ang="0">
                    <a:pos x="T2" y="T3"/>
                  </a:cxn>
                  <a:cxn ang="0">
                    <a:pos x="T4" y="T5"/>
                  </a:cxn>
                  <a:cxn ang="0">
                    <a:pos x="T6" y="T7"/>
                  </a:cxn>
                  <a:cxn ang="0">
                    <a:pos x="T8" y="T9"/>
                  </a:cxn>
                </a:cxnLst>
                <a:rect l="0" t="0" r="r" b="b"/>
                <a:pathLst>
                  <a:path w="129" h="165">
                    <a:moveTo>
                      <a:pt x="0" y="165"/>
                    </a:moveTo>
                    <a:lnTo>
                      <a:pt x="129" y="148"/>
                    </a:lnTo>
                    <a:lnTo>
                      <a:pt x="129" y="0"/>
                    </a:lnTo>
                    <a:lnTo>
                      <a:pt x="0" y="12"/>
                    </a:lnTo>
                    <a:lnTo>
                      <a:pt x="0" y="165"/>
                    </a:lnTo>
                    <a:close/>
                  </a:path>
                </a:pathLst>
              </a:custGeom>
              <a:grpFill/>
              <a:ln w="9525">
                <a:solidFill>
                  <a:srgbClr val="001F6A"/>
                </a:solidFill>
                <a:round/>
                <a:headEnd/>
                <a:tailEnd/>
              </a:ln>
            </p:spPr>
            <p:txBody>
              <a:bodyPr/>
              <a:lstStyle/>
              <a:p>
                <a:endParaRPr lang="zh-TW" altLang="en-US"/>
              </a:p>
            </p:txBody>
          </p:sp>
          <p:sp>
            <p:nvSpPr>
              <p:cNvPr id="1072" name="Freeform 484">
                <a:extLst>
                  <a:ext uri="{FF2B5EF4-FFF2-40B4-BE49-F238E27FC236}">
                    <a16:creationId xmlns:a16="http://schemas.microsoft.com/office/drawing/2014/main" id="{C3749118-D732-B326-014C-7249338BBC24}"/>
                  </a:ext>
                </a:extLst>
              </p:cNvPr>
              <p:cNvSpPr>
                <a:spLocks/>
              </p:cNvSpPr>
              <p:nvPr/>
            </p:nvSpPr>
            <p:spPr bwMode="auto">
              <a:xfrm>
                <a:off x="3532" y="2911"/>
                <a:ext cx="125" cy="163"/>
              </a:xfrm>
              <a:custGeom>
                <a:avLst/>
                <a:gdLst>
                  <a:gd name="T0" fmla="*/ 0 w 125"/>
                  <a:gd name="T1" fmla="*/ 163 h 163"/>
                  <a:gd name="T2" fmla="*/ 123 w 125"/>
                  <a:gd name="T3" fmla="*/ 147 h 163"/>
                  <a:gd name="T4" fmla="*/ 125 w 125"/>
                  <a:gd name="T5" fmla="*/ 0 h 163"/>
                  <a:gd name="T6" fmla="*/ 0 w 125"/>
                  <a:gd name="T7" fmla="*/ 15 h 163"/>
                  <a:gd name="T8" fmla="*/ 0 w 125"/>
                  <a:gd name="T9" fmla="*/ 163 h 163"/>
                </a:gdLst>
                <a:ahLst/>
                <a:cxnLst>
                  <a:cxn ang="0">
                    <a:pos x="T0" y="T1"/>
                  </a:cxn>
                  <a:cxn ang="0">
                    <a:pos x="T2" y="T3"/>
                  </a:cxn>
                  <a:cxn ang="0">
                    <a:pos x="T4" y="T5"/>
                  </a:cxn>
                  <a:cxn ang="0">
                    <a:pos x="T6" y="T7"/>
                  </a:cxn>
                  <a:cxn ang="0">
                    <a:pos x="T8" y="T9"/>
                  </a:cxn>
                </a:cxnLst>
                <a:rect l="0" t="0" r="r" b="b"/>
                <a:pathLst>
                  <a:path w="125" h="163">
                    <a:moveTo>
                      <a:pt x="0" y="163"/>
                    </a:moveTo>
                    <a:lnTo>
                      <a:pt x="123" y="147"/>
                    </a:lnTo>
                    <a:lnTo>
                      <a:pt x="125" y="0"/>
                    </a:lnTo>
                    <a:lnTo>
                      <a:pt x="0" y="15"/>
                    </a:lnTo>
                    <a:lnTo>
                      <a:pt x="0" y="163"/>
                    </a:lnTo>
                    <a:close/>
                  </a:path>
                </a:pathLst>
              </a:custGeom>
              <a:grpFill/>
              <a:ln w="9525">
                <a:solidFill>
                  <a:srgbClr val="001F6A"/>
                </a:solidFill>
                <a:round/>
                <a:headEnd/>
                <a:tailEnd/>
              </a:ln>
            </p:spPr>
            <p:txBody>
              <a:bodyPr/>
              <a:lstStyle/>
              <a:p>
                <a:endParaRPr lang="zh-TW" altLang="en-US"/>
              </a:p>
            </p:txBody>
          </p:sp>
          <p:sp>
            <p:nvSpPr>
              <p:cNvPr id="1073" name="Freeform 491">
                <a:extLst>
                  <a:ext uri="{FF2B5EF4-FFF2-40B4-BE49-F238E27FC236}">
                    <a16:creationId xmlns:a16="http://schemas.microsoft.com/office/drawing/2014/main" id="{76F9E5C2-7D0C-0F97-3058-A044099FA7E3}"/>
                  </a:ext>
                </a:extLst>
              </p:cNvPr>
              <p:cNvSpPr>
                <a:spLocks/>
              </p:cNvSpPr>
              <p:nvPr/>
            </p:nvSpPr>
            <p:spPr bwMode="auto">
              <a:xfrm>
                <a:off x="2167" y="2827"/>
                <a:ext cx="67" cy="179"/>
              </a:xfrm>
              <a:custGeom>
                <a:avLst/>
                <a:gdLst>
                  <a:gd name="T0" fmla="*/ 67 w 67"/>
                  <a:gd name="T1" fmla="*/ 43 h 179"/>
                  <a:gd name="T2" fmla="*/ 2 w 67"/>
                  <a:gd name="T3" fmla="*/ 0 h 179"/>
                  <a:gd name="T4" fmla="*/ 0 w 67"/>
                  <a:gd name="T5" fmla="*/ 126 h 179"/>
                  <a:gd name="T6" fmla="*/ 67 w 67"/>
                  <a:gd name="T7" fmla="*/ 179 h 179"/>
                  <a:gd name="T8" fmla="*/ 67 w 67"/>
                  <a:gd name="T9" fmla="*/ 43 h 179"/>
                </a:gdLst>
                <a:ahLst/>
                <a:cxnLst>
                  <a:cxn ang="0">
                    <a:pos x="T0" y="T1"/>
                  </a:cxn>
                  <a:cxn ang="0">
                    <a:pos x="T2" y="T3"/>
                  </a:cxn>
                  <a:cxn ang="0">
                    <a:pos x="T4" y="T5"/>
                  </a:cxn>
                  <a:cxn ang="0">
                    <a:pos x="T6" y="T7"/>
                  </a:cxn>
                  <a:cxn ang="0">
                    <a:pos x="T8" y="T9"/>
                  </a:cxn>
                </a:cxnLst>
                <a:rect l="0" t="0" r="r" b="b"/>
                <a:pathLst>
                  <a:path w="67" h="179">
                    <a:moveTo>
                      <a:pt x="67" y="43"/>
                    </a:moveTo>
                    <a:lnTo>
                      <a:pt x="2" y="0"/>
                    </a:lnTo>
                    <a:lnTo>
                      <a:pt x="0" y="126"/>
                    </a:lnTo>
                    <a:lnTo>
                      <a:pt x="67" y="179"/>
                    </a:lnTo>
                    <a:lnTo>
                      <a:pt x="67" y="43"/>
                    </a:lnTo>
                    <a:close/>
                  </a:path>
                </a:pathLst>
              </a:custGeom>
              <a:grpFill/>
              <a:ln w="9525">
                <a:solidFill>
                  <a:srgbClr val="001F6A"/>
                </a:solidFill>
                <a:round/>
                <a:headEnd/>
                <a:tailEnd/>
              </a:ln>
            </p:spPr>
            <p:txBody>
              <a:bodyPr/>
              <a:lstStyle/>
              <a:p>
                <a:endParaRPr lang="zh-TW" altLang="en-US"/>
              </a:p>
            </p:txBody>
          </p:sp>
        </p:grpSp>
        <p:grpSp>
          <p:nvGrpSpPr>
            <p:cNvPr id="1045" name="Group 542">
              <a:extLst>
                <a:ext uri="{FF2B5EF4-FFF2-40B4-BE49-F238E27FC236}">
                  <a16:creationId xmlns:a16="http://schemas.microsoft.com/office/drawing/2014/main" id="{B01B2736-449F-A480-7A4B-56088B56664A}"/>
                </a:ext>
              </a:extLst>
            </p:cNvPr>
            <p:cNvGrpSpPr>
              <a:grpSpLocks/>
            </p:cNvGrpSpPr>
            <p:nvPr/>
          </p:nvGrpSpPr>
          <p:grpSpPr bwMode="auto">
            <a:xfrm>
              <a:off x="2117" y="2673"/>
              <a:ext cx="1655" cy="364"/>
              <a:chOff x="2117" y="2673"/>
              <a:chExt cx="1655" cy="364"/>
            </a:xfrm>
            <a:grpFill/>
          </p:grpSpPr>
          <p:sp>
            <p:nvSpPr>
              <p:cNvPr id="1046" name="Freeform 284">
                <a:extLst>
                  <a:ext uri="{FF2B5EF4-FFF2-40B4-BE49-F238E27FC236}">
                    <a16:creationId xmlns:a16="http://schemas.microsoft.com/office/drawing/2014/main" id="{7D229B08-62BF-6241-FC43-5094606FD405}"/>
                  </a:ext>
                </a:extLst>
              </p:cNvPr>
              <p:cNvSpPr>
                <a:spLocks/>
              </p:cNvSpPr>
              <p:nvPr/>
            </p:nvSpPr>
            <p:spPr bwMode="auto">
              <a:xfrm>
                <a:off x="3270" y="2786"/>
                <a:ext cx="134" cy="167"/>
              </a:xfrm>
              <a:custGeom>
                <a:avLst/>
                <a:gdLst>
                  <a:gd name="T0" fmla="*/ 0 w 134"/>
                  <a:gd name="T1" fmla="*/ 167 h 167"/>
                  <a:gd name="T2" fmla="*/ 133 w 134"/>
                  <a:gd name="T3" fmla="*/ 152 h 167"/>
                  <a:gd name="T4" fmla="*/ 134 w 134"/>
                  <a:gd name="T5" fmla="*/ 0 h 167"/>
                  <a:gd name="T6" fmla="*/ 0 w 134"/>
                  <a:gd name="T7" fmla="*/ 11 h 167"/>
                  <a:gd name="T8" fmla="*/ 0 w 134"/>
                  <a:gd name="T9" fmla="*/ 167 h 167"/>
                </a:gdLst>
                <a:ahLst/>
                <a:cxnLst>
                  <a:cxn ang="0">
                    <a:pos x="T0" y="T1"/>
                  </a:cxn>
                  <a:cxn ang="0">
                    <a:pos x="T2" y="T3"/>
                  </a:cxn>
                  <a:cxn ang="0">
                    <a:pos x="T4" y="T5"/>
                  </a:cxn>
                  <a:cxn ang="0">
                    <a:pos x="T6" y="T7"/>
                  </a:cxn>
                  <a:cxn ang="0">
                    <a:pos x="T8" y="T9"/>
                  </a:cxn>
                </a:cxnLst>
                <a:rect l="0" t="0" r="r" b="b"/>
                <a:pathLst>
                  <a:path w="134" h="167">
                    <a:moveTo>
                      <a:pt x="0" y="167"/>
                    </a:moveTo>
                    <a:lnTo>
                      <a:pt x="133" y="152"/>
                    </a:lnTo>
                    <a:lnTo>
                      <a:pt x="134" y="0"/>
                    </a:lnTo>
                    <a:lnTo>
                      <a:pt x="0" y="11"/>
                    </a:lnTo>
                    <a:lnTo>
                      <a:pt x="0" y="167"/>
                    </a:lnTo>
                    <a:close/>
                  </a:path>
                </a:pathLst>
              </a:custGeom>
              <a:grpFill/>
              <a:ln w="9525">
                <a:solidFill>
                  <a:srgbClr val="001F6A"/>
                </a:solidFill>
                <a:round/>
                <a:headEnd/>
                <a:tailEnd/>
              </a:ln>
            </p:spPr>
            <p:txBody>
              <a:bodyPr/>
              <a:lstStyle/>
              <a:p>
                <a:endParaRPr lang="zh-TW" altLang="en-US"/>
              </a:p>
            </p:txBody>
          </p:sp>
          <p:sp>
            <p:nvSpPr>
              <p:cNvPr id="1047" name="Freeform 299">
                <a:extLst>
                  <a:ext uri="{FF2B5EF4-FFF2-40B4-BE49-F238E27FC236}">
                    <a16:creationId xmlns:a16="http://schemas.microsoft.com/office/drawing/2014/main" id="{D2EAB495-5BA3-5A10-78D8-1F90B357AAED}"/>
                  </a:ext>
                </a:extLst>
              </p:cNvPr>
              <p:cNvSpPr>
                <a:spLocks/>
              </p:cNvSpPr>
              <p:nvPr/>
            </p:nvSpPr>
            <p:spPr bwMode="auto">
              <a:xfrm>
                <a:off x="2314" y="2772"/>
                <a:ext cx="88" cy="207"/>
              </a:xfrm>
              <a:custGeom>
                <a:avLst/>
                <a:gdLst>
                  <a:gd name="T0" fmla="*/ 88 w 88"/>
                  <a:gd name="T1" fmla="*/ 43 h 207"/>
                  <a:gd name="T2" fmla="*/ 0 w 88"/>
                  <a:gd name="T3" fmla="*/ 0 h 207"/>
                  <a:gd name="T4" fmla="*/ 0 w 88"/>
                  <a:gd name="T5" fmla="*/ 150 h 207"/>
                  <a:gd name="T6" fmla="*/ 88 w 88"/>
                  <a:gd name="T7" fmla="*/ 207 h 207"/>
                  <a:gd name="T8" fmla="*/ 88 w 88"/>
                  <a:gd name="T9" fmla="*/ 43 h 207"/>
                </a:gdLst>
                <a:ahLst/>
                <a:cxnLst>
                  <a:cxn ang="0">
                    <a:pos x="T0" y="T1"/>
                  </a:cxn>
                  <a:cxn ang="0">
                    <a:pos x="T2" y="T3"/>
                  </a:cxn>
                  <a:cxn ang="0">
                    <a:pos x="T4" y="T5"/>
                  </a:cxn>
                  <a:cxn ang="0">
                    <a:pos x="T6" y="T7"/>
                  </a:cxn>
                  <a:cxn ang="0">
                    <a:pos x="T8" y="T9"/>
                  </a:cxn>
                </a:cxnLst>
                <a:rect l="0" t="0" r="r" b="b"/>
                <a:pathLst>
                  <a:path w="88" h="207">
                    <a:moveTo>
                      <a:pt x="88" y="43"/>
                    </a:moveTo>
                    <a:lnTo>
                      <a:pt x="0" y="0"/>
                    </a:lnTo>
                    <a:lnTo>
                      <a:pt x="0" y="150"/>
                    </a:lnTo>
                    <a:lnTo>
                      <a:pt x="88" y="207"/>
                    </a:lnTo>
                    <a:lnTo>
                      <a:pt x="88" y="43"/>
                    </a:lnTo>
                    <a:close/>
                  </a:path>
                </a:pathLst>
              </a:custGeom>
              <a:grpFill/>
              <a:ln w="9525">
                <a:solidFill>
                  <a:srgbClr val="001F6A"/>
                </a:solidFill>
                <a:round/>
                <a:headEnd/>
                <a:tailEnd/>
              </a:ln>
            </p:spPr>
            <p:txBody>
              <a:bodyPr/>
              <a:lstStyle/>
              <a:p>
                <a:endParaRPr lang="zh-TW" altLang="en-US"/>
              </a:p>
            </p:txBody>
          </p:sp>
          <p:sp>
            <p:nvSpPr>
              <p:cNvPr id="1048" name="Freeform 306">
                <a:extLst>
                  <a:ext uri="{FF2B5EF4-FFF2-40B4-BE49-F238E27FC236}">
                    <a16:creationId xmlns:a16="http://schemas.microsoft.com/office/drawing/2014/main" id="{D08FAE4D-F58A-A62A-B675-4F7AAAC01A15}"/>
                  </a:ext>
                </a:extLst>
              </p:cNvPr>
              <p:cNvSpPr>
                <a:spLocks/>
              </p:cNvSpPr>
              <p:nvPr/>
            </p:nvSpPr>
            <p:spPr bwMode="auto">
              <a:xfrm>
                <a:off x="2234" y="2732"/>
                <a:ext cx="80" cy="190"/>
              </a:xfrm>
              <a:custGeom>
                <a:avLst/>
                <a:gdLst>
                  <a:gd name="T0" fmla="*/ 80 w 80"/>
                  <a:gd name="T1" fmla="*/ 40 h 190"/>
                  <a:gd name="T2" fmla="*/ 2 w 80"/>
                  <a:gd name="T3" fmla="*/ 0 h 190"/>
                  <a:gd name="T4" fmla="*/ 0 w 80"/>
                  <a:gd name="T5" fmla="*/ 138 h 190"/>
                  <a:gd name="T6" fmla="*/ 80 w 80"/>
                  <a:gd name="T7" fmla="*/ 190 h 190"/>
                  <a:gd name="T8" fmla="*/ 80 w 80"/>
                  <a:gd name="T9" fmla="*/ 40 h 190"/>
                </a:gdLst>
                <a:ahLst/>
                <a:cxnLst>
                  <a:cxn ang="0">
                    <a:pos x="T0" y="T1"/>
                  </a:cxn>
                  <a:cxn ang="0">
                    <a:pos x="T2" y="T3"/>
                  </a:cxn>
                  <a:cxn ang="0">
                    <a:pos x="T4" y="T5"/>
                  </a:cxn>
                  <a:cxn ang="0">
                    <a:pos x="T6" y="T7"/>
                  </a:cxn>
                  <a:cxn ang="0">
                    <a:pos x="T8" y="T9"/>
                  </a:cxn>
                </a:cxnLst>
                <a:rect l="0" t="0" r="r" b="b"/>
                <a:pathLst>
                  <a:path w="80" h="190">
                    <a:moveTo>
                      <a:pt x="80" y="40"/>
                    </a:moveTo>
                    <a:lnTo>
                      <a:pt x="2" y="0"/>
                    </a:lnTo>
                    <a:lnTo>
                      <a:pt x="0" y="138"/>
                    </a:lnTo>
                    <a:lnTo>
                      <a:pt x="80" y="190"/>
                    </a:lnTo>
                    <a:lnTo>
                      <a:pt x="80" y="40"/>
                    </a:lnTo>
                    <a:close/>
                  </a:path>
                </a:pathLst>
              </a:custGeom>
              <a:grpFill/>
              <a:ln w="9525">
                <a:solidFill>
                  <a:srgbClr val="001F6A"/>
                </a:solidFill>
                <a:round/>
                <a:headEnd/>
                <a:tailEnd/>
              </a:ln>
            </p:spPr>
            <p:txBody>
              <a:bodyPr/>
              <a:lstStyle/>
              <a:p>
                <a:endParaRPr lang="zh-TW" altLang="en-US"/>
              </a:p>
            </p:txBody>
          </p:sp>
          <p:sp>
            <p:nvSpPr>
              <p:cNvPr id="1049" name="Freeform 360">
                <a:extLst>
                  <a:ext uri="{FF2B5EF4-FFF2-40B4-BE49-F238E27FC236}">
                    <a16:creationId xmlns:a16="http://schemas.microsoft.com/office/drawing/2014/main" id="{4D6857E9-15BC-8EF5-E48A-4109AEDD552D}"/>
                  </a:ext>
                </a:extLst>
              </p:cNvPr>
              <p:cNvSpPr>
                <a:spLocks/>
              </p:cNvSpPr>
              <p:nvPr/>
            </p:nvSpPr>
            <p:spPr bwMode="auto">
              <a:xfrm>
                <a:off x="2488" y="2847"/>
                <a:ext cx="183" cy="190"/>
              </a:xfrm>
              <a:custGeom>
                <a:avLst/>
                <a:gdLst>
                  <a:gd name="T0" fmla="*/ 6 w 183"/>
                  <a:gd name="T1" fmla="*/ 14 h 190"/>
                  <a:gd name="T2" fmla="*/ 0 w 183"/>
                  <a:gd name="T3" fmla="*/ 12 h 190"/>
                  <a:gd name="T4" fmla="*/ 0 w 183"/>
                  <a:gd name="T5" fmla="*/ 188 h 190"/>
                  <a:gd name="T6" fmla="*/ 2 w 183"/>
                  <a:gd name="T7" fmla="*/ 190 h 190"/>
                  <a:gd name="T8" fmla="*/ 183 w 183"/>
                  <a:gd name="T9" fmla="*/ 170 h 190"/>
                  <a:gd name="T10" fmla="*/ 183 w 183"/>
                  <a:gd name="T11" fmla="*/ 0 h 190"/>
                  <a:gd name="T12" fmla="*/ 6 w 18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83" h="190">
                    <a:moveTo>
                      <a:pt x="6" y="14"/>
                    </a:moveTo>
                    <a:lnTo>
                      <a:pt x="0" y="12"/>
                    </a:lnTo>
                    <a:lnTo>
                      <a:pt x="0" y="188"/>
                    </a:lnTo>
                    <a:lnTo>
                      <a:pt x="2" y="190"/>
                    </a:lnTo>
                    <a:lnTo>
                      <a:pt x="183" y="170"/>
                    </a:lnTo>
                    <a:lnTo>
                      <a:pt x="183" y="0"/>
                    </a:lnTo>
                    <a:lnTo>
                      <a:pt x="6" y="14"/>
                    </a:lnTo>
                    <a:close/>
                  </a:path>
                </a:pathLst>
              </a:custGeom>
              <a:grpFill/>
              <a:ln w="9525">
                <a:solidFill>
                  <a:srgbClr val="001F6A"/>
                </a:solidFill>
                <a:round/>
                <a:headEnd/>
                <a:tailEnd/>
              </a:ln>
            </p:spPr>
            <p:txBody>
              <a:bodyPr/>
              <a:lstStyle/>
              <a:p>
                <a:endParaRPr lang="zh-TW" altLang="en-US"/>
              </a:p>
            </p:txBody>
          </p:sp>
          <p:sp>
            <p:nvSpPr>
              <p:cNvPr id="1050" name="Freeform 361">
                <a:extLst>
                  <a:ext uri="{FF2B5EF4-FFF2-40B4-BE49-F238E27FC236}">
                    <a16:creationId xmlns:a16="http://schemas.microsoft.com/office/drawing/2014/main" id="{E58C315F-B38A-C2BE-BB16-81859F05166A}"/>
                  </a:ext>
                </a:extLst>
              </p:cNvPr>
              <p:cNvSpPr>
                <a:spLocks/>
              </p:cNvSpPr>
              <p:nvPr/>
            </p:nvSpPr>
            <p:spPr bwMode="auto">
              <a:xfrm>
                <a:off x="3130" y="2797"/>
                <a:ext cx="140" cy="172"/>
              </a:xfrm>
              <a:custGeom>
                <a:avLst/>
                <a:gdLst>
                  <a:gd name="T0" fmla="*/ 0 w 140"/>
                  <a:gd name="T1" fmla="*/ 172 h 172"/>
                  <a:gd name="T2" fmla="*/ 140 w 140"/>
                  <a:gd name="T3" fmla="*/ 156 h 172"/>
                  <a:gd name="T4" fmla="*/ 140 w 140"/>
                  <a:gd name="T5" fmla="*/ 0 h 172"/>
                  <a:gd name="T6" fmla="*/ 0 w 140"/>
                  <a:gd name="T7" fmla="*/ 10 h 172"/>
                  <a:gd name="T8" fmla="*/ 0 w 140"/>
                  <a:gd name="T9" fmla="*/ 172 h 172"/>
                </a:gdLst>
                <a:ahLst/>
                <a:cxnLst>
                  <a:cxn ang="0">
                    <a:pos x="T0" y="T1"/>
                  </a:cxn>
                  <a:cxn ang="0">
                    <a:pos x="T2" y="T3"/>
                  </a:cxn>
                  <a:cxn ang="0">
                    <a:pos x="T4" y="T5"/>
                  </a:cxn>
                  <a:cxn ang="0">
                    <a:pos x="T6" y="T7"/>
                  </a:cxn>
                  <a:cxn ang="0">
                    <a:pos x="T8" y="T9"/>
                  </a:cxn>
                </a:cxnLst>
                <a:rect l="0" t="0" r="r" b="b"/>
                <a:pathLst>
                  <a:path w="140" h="172">
                    <a:moveTo>
                      <a:pt x="0" y="172"/>
                    </a:moveTo>
                    <a:lnTo>
                      <a:pt x="140" y="156"/>
                    </a:lnTo>
                    <a:lnTo>
                      <a:pt x="140" y="0"/>
                    </a:lnTo>
                    <a:lnTo>
                      <a:pt x="0" y="10"/>
                    </a:lnTo>
                    <a:lnTo>
                      <a:pt x="0" y="172"/>
                    </a:lnTo>
                    <a:close/>
                  </a:path>
                </a:pathLst>
              </a:custGeom>
              <a:grpFill/>
              <a:ln w="9525">
                <a:solidFill>
                  <a:srgbClr val="001F6A"/>
                </a:solidFill>
                <a:round/>
                <a:headEnd/>
                <a:tailEnd/>
              </a:ln>
            </p:spPr>
            <p:txBody>
              <a:bodyPr/>
              <a:lstStyle/>
              <a:p>
                <a:endParaRPr lang="zh-TW" altLang="en-US"/>
              </a:p>
            </p:txBody>
          </p:sp>
          <p:sp>
            <p:nvSpPr>
              <p:cNvPr id="1051" name="Freeform 364">
                <a:extLst>
                  <a:ext uri="{FF2B5EF4-FFF2-40B4-BE49-F238E27FC236}">
                    <a16:creationId xmlns:a16="http://schemas.microsoft.com/office/drawing/2014/main" id="{EEAB1534-FB85-07C5-03D0-36F7929BDF09}"/>
                  </a:ext>
                </a:extLst>
              </p:cNvPr>
              <p:cNvSpPr>
                <a:spLocks/>
              </p:cNvSpPr>
              <p:nvPr/>
            </p:nvSpPr>
            <p:spPr bwMode="auto">
              <a:xfrm>
                <a:off x="2983" y="2807"/>
                <a:ext cx="147" cy="176"/>
              </a:xfrm>
              <a:custGeom>
                <a:avLst/>
                <a:gdLst>
                  <a:gd name="T0" fmla="*/ 2 w 147"/>
                  <a:gd name="T1" fmla="*/ 13 h 176"/>
                  <a:gd name="T2" fmla="*/ 0 w 147"/>
                  <a:gd name="T3" fmla="*/ 176 h 176"/>
                  <a:gd name="T4" fmla="*/ 147 w 147"/>
                  <a:gd name="T5" fmla="*/ 162 h 176"/>
                  <a:gd name="T6" fmla="*/ 147 w 147"/>
                  <a:gd name="T7" fmla="*/ 0 h 176"/>
                  <a:gd name="T8" fmla="*/ 2 w 147"/>
                  <a:gd name="T9" fmla="*/ 13 h 176"/>
                </a:gdLst>
                <a:ahLst/>
                <a:cxnLst>
                  <a:cxn ang="0">
                    <a:pos x="T0" y="T1"/>
                  </a:cxn>
                  <a:cxn ang="0">
                    <a:pos x="T2" y="T3"/>
                  </a:cxn>
                  <a:cxn ang="0">
                    <a:pos x="T4" y="T5"/>
                  </a:cxn>
                  <a:cxn ang="0">
                    <a:pos x="T6" y="T7"/>
                  </a:cxn>
                  <a:cxn ang="0">
                    <a:pos x="T8" y="T9"/>
                  </a:cxn>
                </a:cxnLst>
                <a:rect l="0" t="0" r="r" b="b"/>
                <a:pathLst>
                  <a:path w="147" h="176">
                    <a:moveTo>
                      <a:pt x="2" y="13"/>
                    </a:moveTo>
                    <a:lnTo>
                      <a:pt x="0" y="176"/>
                    </a:lnTo>
                    <a:lnTo>
                      <a:pt x="147" y="162"/>
                    </a:lnTo>
                    <a:lnTo>
                      <a:pt x="147" y="0"/>
                    </a:lnTo>
                    <a:lnTo>
                      <a:pt x="2" y="13"/>
                    </a:lnTo>
                    <a:close/>
                  </a:path>
                </a:pathLst>
              </a:custGeom>
              <a:grpFill/>
              <a:ln w="9525">
                <a:solidFill>
                  <a:srgbClr val="001F6A"/>
                </a:solidFill>
                <a:round/>
                <a:headEnd/>
                <a:tailEnd/>
              </a:ln>
            </p:spPr>
            <p:txBody>
              <a:bodyPr/>
              <a:lstStyle/>
              <a:p>
                <a:endParaRPr lang="zh-TW" altLang="en-US"/>
              </a:p>
            </p:txBody>
          </p:sp>
          <p:sp>
            <p:nvSpPr>
              <p:cNvPr id="1052" name="Freeform 365">
                <a:extLst>
                  <a:ext uri="{FF2B5EF4-FFF2-40B4-BE49-F238E27FC236}">
                    <a16:creationId xmlns:a16="http://schemas.microsoft.com/office/drawing/2014/main" id="{546AFEF1-0C1F-43E5-EE29-80A90A646A20}"/>
                  </a:ext>
                </a:extLst>
              </p:cNvPr>
              <p:cNvSpPr>
                <a:spLocks/>
              </p:cNvSpPr>
              <p:nvPr/>
            </p:nvSpPr>
            <p:spPr bwMode="auto">
              <a:xfrm>
                <a:off x="2671" y="2832"/>
                <a:ext cx="160" cy="185"/>
              </a:xfrm>
              <a:custGeom>
                <a:avLst/>
                <a:gdLst>
                  <a:gd name="T0" fmla="*/ 0 w 160"/>
                  <a:gd name="T1" fmla="*/ 15 h 185"/>
                  <a:gd name="T2" fmla="*/ 0 w 160"/>
                  <a:gd name="T3" fmla="*/ 185 h 185"/>
                  <a:gd name="T4" fmla="*/ 160 w 160"/>
                  <a:gd name="T5" fmla="*/ 169 h 185"/>
                  <a:gd name="T6" fmla="*/ 160 w 160"/>
                  <a:gd name="T7" fmla="*/ 0 h 185"/>
                  <a:gd name="T8" fmla="*/ 0 w 160"/>
                  <a:gd name="T9" fmla="*/ 15 h 185"/>
                </a:gdLst>
                <a:ahLst/>
                <a:cxnLst>
                  <a:cxn ang="0">
                    <a:pos x="T0" y="T1"/>
                  </a:cxn>
                  <a:cxn ang="0">
                    <a:pos x="T2" y="T3"/>
                  </a:cxn>
                  <a:cxn ang="0">
                    <a:pos x="T4" y="T5"/>
                  </a:cxn>
                  <a:cxn ang="0">
                    <a:pos x="T6" y="T7"/>
                  </a:cxn>
                  <a:cxn ang="0">
                    <a:pos x="T8" y="T9"/>
                  </a:cxn>
                </a:cxnLst>
                <a:rect l="0" t="0" r="r" b="b"/>
                <a:pathLst>
                  <a:path w="160" h="185">
                    <a:moveTo>
                      <a:pt x="0" y="15"/>
                    </a:moveTo>
                    <a:lnTo>
                      <a:pt x="0" y="185"/>
                    </a:lnTo>
                    <a:lnTo>
                      <a:pt x="160" y="169"/>
                    </a:lnTo>
                    <a:lnTo>
                      <a:pt x="160" y="0"/>
                    </a:lnTo>
                    <a:lnTo>
                      <a:pt x="0" y="15"/>
                    </a:lnTo>
                    <a:close/>
                  </a:path>
                </a:pathLst>
              </a:custGeom>
              <a:grpFill/>
              <a:ln w="9525">
                <a:solidFill>
                  <a:srgbClr val="001F6A"/>
                </a:solidFill>
                <a:round/>
                <a:headEnd/>
                <a:tailEnd/>
              </a:ln>
            </p:spPr>
            <p:txBody>
              <a:bodyPr/>
              <a:lstStyle/>
              <a:p>
                <a:endParaRPr lang="zh-TW" altLang="en-US"/>
              </a:p>
            </p:txBody>
          </p:sp>
          <p:sp>
            <p:nvSpPr>
              <p:cNvPr id="1053" name="Freeform 366">
                <a:extLst>
                  <a:ext uri="{FF2B5EF4-FFF2-40B4-BE49-F238E27FC236}">
                    <a16:creationId xmlns:a16="http://schemas.microsoft.com/office/drawing/2014/main" id="{A9C0BF82-635D-B308-122A-1CA6FFC929E9}"/>
                  </a:ext>
                </a:extLst>
              </p:cNvPr>
              <p:cNvSpPr>
                <a:spLocks/>
              </p:cNvSpPr>
              <p:nvPr/>
            </p:nvSpPr>
            <p:spPr bwMode="auto">
              <a:xfrm>
                <a:off x="2831" y="2820"/>
                <a:ext cx="154" cy="181"/>
              </a:xfrm>
              <a:custGeom>
                <a:avLst/>
                <a:gdLst>
                  <a:gd name="T0" fmla="*/ 0 w 154"/>
                  <a:gd name="T1" fmla="*/ 12 h 181"/>
                  <a:gd name="T2" fmla="*/ 0 w 154"/>
                  <a:gd name="T3" fmla="*/ 181 h 181"/>
                  <a:gd name="T4" fmla="*/ 152 w 154"/>
                  <a:gd name="T5" fmla="*/ 163 h 181"/>
                  <a:gd name="T6" fmla="*/ 154 w 154"/>
                  <a:gd name="T7" fmla="*/ 0 h 181"/>
                  <a:gd name="T8" fmla="*/ 0 w 154"/>
                  <a:gd name="T9" fmla="*/ 12 h 181"/>
                </a:gdLst>
                <a:ahLst/>
                <a:cxnLst>
                  <a:cxn ang="0">
                    <a:pos x="T0" y="T1"/>
                  </a:cxn>
                  <a:cxn ang="0">
                    <a:pos x="T2" y="T3"/>
                  </a:cxn>
                  <a:cxn ang="0">
                    <a:pos x="T4" y="T5"/>
                  </a:cxn>
                  <a:cxn ang="0">
                    <a:pos x="T6" y="T7"/>
                  </a:cxn>
                  <a:cxn ang="0">
                    <a:pos x="T8" y="T9"/>
                  </a:cxn>
                </a:cxnLst>
                <a:rect l="0" t="0" r="r" b="b"/>
                <a:pathLst>
                  <a:path w="154" h="181">
                    <a:moveTo>
                      <a:pt x="0" y="12"/>
                    </a:moveTo>
                    <a:lnTo>
                      <a:pt x="0" y="181"/>
                    </a:lnTo>
                    <a:lnTo>
                      <a:pt x="152" y="163"/>
                    </a:lnTo>
                    <a:lnTo>
                      <a:pt x="154" y="0"/>
                    </a:lnTo>
                    <a:lnTo>
                      <a:pt x="0" y="12"/>
                    </a:lnTo>
                    <a:close/>
                  </a:path>
                </a:pathLst>
              </a:custGeom>
              <a:grpFill/>
              <a:ln w="9525">
                <a:solidFill>
                  <a:srgbClr val="001F6A"/>
                </a:solidFill>
                <a:round/>
                <a:headEnd/>
                <a:tailEnd/>
              </a:ln>
            </p:spPr>
            <p:txBody>
              <a:bodyPr/>
              <a:lstStyle/>
              <a:p>
                <a:endParaRPr lang="zh-TW" altLang="en-US"/>
              </a:p>
            </p:txBody>
          </p:sp>
          <p:sp>
            <p:nvSpPr>
              <p:cNvPr id="1054" name="Freeform 387">
                <a:extLst>
                  <a:ext uri="{FF2B5EF4-FFF2-40B4-BE49-F238E27FC236}">
                    <a16:creationId xmlns:a16="http://schemas.microsoft.com/office/drawing/2014/main" id="{DF7E600D-942D-AA56-41E9-E1449E2E7E14}"/>
                  </a:ext>
                </a:extLst>
              </p:cNvPr>
              <p:cNvSpPr>
                <a:spLocks/>
              </p:cNvSpPr>
              <p:nvPr/>
            </p:nvSpPr>
            <p:spPr bwMode="auto">
              <a:xfrm>
                <a:off x="2402" y="2815"/>
                <a:ext cx="86" cy="220"/>
              </a:xfrm>
              <a:custGeom>
                <a:avLst/>
                <a:gdLst>
                  <a:gd name="T0" fmla="*/ 0 w 86"/>
                  <a:gd name="T1" fmla="*/ 0 h 220"/>
                  <a:gd name="T2" fmla="*/ 0 w 86"/>
                  <a:gd name="T3" fmla="*/ 164 h 220"/>
                  <a:gd name="T4" fmla="*/ 86 w 86"/>
                  <a:gd name="T5" fmla="*/ 220 h 220"/>
                  <a:gd name="T6" fmla="*/ 86 w 86"/>
                  <a:gd name="T7" fmla="*/ 44 h 220"/>
                  <a:gd name="T8" fmla="*/ 0 w 86"/>
                  <a:gd name="T9" fmla="*/ 0 h 220"/>
                </a:gdLst>
                <a:ahLst/>
                <a:cxnLst>
                  <a:cxn ang="0">
                    <a:pos x="T0" y="T1"/>
                  </a:cxn>
                  <a:cxn ang="0">
                    <a:pos x="T2" y="T3"/>
                  </a:cxn>
                  <a:cxn ang="0">
                    <a:pos x="T4" y="T5"/>
                  </a:cxn>
                  <a:cxn ang="0">
                    <a:pos x="T6" y="T7"/>
                  </a:cxn>
                  <a:cxn ang="0">
                    <a:pos x="T8" y="T9"/>
                  </a:cxn>
                </a:cxnLst>
                <a:rect l="0" t="0" r="r" b="b"/>
                <a:pathLst>
                  <a:path w="86" h="220">
                    <a:moveTo>
                      <a:pt x="0" y="0"/>
                    </a:moveTo>
                    <a:lnTo>
                      <a:pt x="0" y="164"/>
                    </a:lnTo>
                    <a:lnTo>
                      <a:pt x="86" y="220"/>
                    </a:lnTo>
                    <a:lnTo>
                      <a:pt x="86" y="44"/>
                    </a:lnTo>
                    <a:lnTo>
                      <a:pt x="0" y="0"/>
                    </a:lnTo>
                    <a:close/>
                  </a:path>
                </a:pathLst>
              </a:custGeom>
              <a:grpFill/>
              <a:ln w="9525">
                <a:solidFill>
                  <a:srgbClr val="001F6A"/>
                </a:solidFill>
                <a:round/>
                <a:headEnd/>
                <a:tailEnd/>
              </a:ln>
            </p:spPr>
            <p:txBody>
              <a:bodyPr/>
              <a:lstStyle/>
              <a:p>
                <a:endParaRPr lang="zh-TW" altLang="en-US"/>
              </a:p>
            </p:txBody>
          </p:sp>
          <p:sp>
            <p:nvSpPr>
              <p:cNvPr id="1055" name="Freeform 420">
                <a:extLst>
                  <a:ext uri="{FF2B5EF4-FFF2-40B4-BE49-F238E27FC236}">
                    <a16:creationId xmlns:a16="http://schemas.microsoft.com/office/drawing/2014/main" id="{1E7D43EE-7331-5C39-1757-738C1E3E16E3}"/>
                  </a:ext>
                </a:extLst>
              </p:cNvPr>
              <p:cNvSpPr>
                <a:spLocks/>
              </p:cNvSpPr>
              <p:nvPr/>
            </p:nvSpPr>
            <p:spPr bwMode="auto">
              <a:xfrm>
                <a:off x="3657" y="2754"/>
                <a:ext cx="115" cy="157"/>
              </a:xfrm>
              <a:custGeom>
                <a:avLst/>
                <a:gdLst>
                  <a:gd name="T0" fmla="*/ 0 w 64"/>
                  <a:gd name="T1" fmla="*/ 88 h 88"/>
                  <a:gd name="T2" fmla="*/ 64 w 64"/>
                  <a:gd name="T3" fmla="*/ 81 h 88"/>
                  <a:gd name="T4" fmla="*/ 64 w 64"/>
                  <a:gd name="T5" fmla="*/ 0 h 88"/>
                  <a:gd name="T6" fmla="*/ 0 w 64"/>
                  <a:gd name="T7" fmla="*/ 6 h 88"/>
                  <a:gd name="T8" fmla="*/ 0 w 64"/>
                  <a:gd name="T9" fmla="*/ 88 h 88"/>
                </a:gdLst>
                <a:ahLst/>
                <a:cxnLst>
                  <a:cxn ang="0">
                    <a:pos x="T0" y="T1"/>
                  </a:cxn>
                  <a:cxn ang="0">
                    <a:pos x="T2" y="T3"/>
                  </a:cxn>
                  <a:cxn ang="0">
                    <a:pos x="T4" y="T5"/>
                  </a:cxn>
                  <a:cxn ang="0">
                    <a:pos x="T6" y="T7"/>
                  </a:cxn>
                  <a:cxn ang="0">
                    <a:pos x="T8" y="T9"/>
                  </a:cxn>
                </a:cxnLst>
                <a:rect l="0" t="0" r="r" b="b"/>
                <a:pathLst>
                  <a:path w="64" h="88">
                    <a:moveTo>
                      <a:pt x="0" y="88"/>
                    </a:moveTo>
                    <a:cubicBezTo>
                      <a:pt x="64" y="81"/>
                      <a:pt x="64" y="81"/>
                      <a:pt x="64" y="81"/>
                    </a:cubicBezTo>
                    <a:cubicBezTo>
                      <a:pt x="64" y="55"/>
                      <a:pt x="64" y="28"/>
                      <a:pt x="64" y="0"/>
                    </a:cubicBezTo>
                    <a:cubicBezTo>
                      <a:pt x="0" y="6"/>
                      <a:pt x="0" y="6"/>
                      <a:pt x="0" y="6"/>
                    </a:cubicBezTo>
                    <a:lnTo>
                      <a:pt x="0" y="88"/>
                    </a:lnTo>
                    <a:close/>
                  </a:path>
                </a:pathLst>
              </a:custGeom>
              <a:grpFill/>
              <a:ln w="9525">
                <a:solidFill>
                  <a:srgbClr val="001F6A"/>
                </a:solidFill>
                <a:round/>
                <a:headEnd/>
                <a:tailEnd/>
              </a:ln>
            </p:spPr>
            <p:txBody>
              <a:bodyPr/>
              <a:lstStyle/>
              <a:p>
                <a:endParaRPr lang="zh-TW" altLang="en-US"/>
              </a:p>
            </p:txBody>
          </p:sp>
          <p:sp>
            <p:nvSpPr>
              <p:cNvPr id="1056" name="Freeform 432">
                <a:extLst>
                  <a:ext uri="{FF2B5EF4-FFF2-40B4-BE49-F238E27FC236}">
                    <a16:creationId xmlns:a16="http://schemas.microsoft.com/office/drawing/2014/main" id="{D5F83214-F959-12D5-06BC-232DD8014BC8}"/>
                  </a:ext>
                </a:extLst>
              </p:cNvPr>
              <p:cNvSpPr>
                <a:spLocks/>
              </p:cNvSpPr>
              <p:nvPr/>
            </p:nvSpPr>
            <p:spPr bwMode="auto">
              <a:xfrm>
                <a:off x="2117" y="2673"/>
                <a:ext cx="52" cy="154"/>
              </a:xfrm>
              <a:custGeom>
                <a:avLst/>
                <a:gdLst>
                  <a:gd name="T0" fmla="*/ 29 w 29"/>
                  <a:gd name="T1" fmla="*/ 14 h 86"/>
                  <a:gd name="T2" fmla="*/ 0 w 29"/>
                  <a:gd name="T3" fmla="*/ 0 h 86"/>
                  <a:gd name="T4" fmla="*/ 0 w 29"/>
                  <a:gd name="T5" fmla="*/ 67 h 86"/>
                  <a:gd name="T6" fmla="*/ 29 w 29"/>
                  <a:gd name="T7" fmla="*/ 86 h 86"/>
                  <a:gd name="T8" fmla="*/ 29 w 29"/>
                  <a:gd name="T9" fmla="*/ 14 h 86"/>
                </a:gdLst>
                <a:ahLst/>
                <a:cxnLst>
                  <a:cxn ang="0">
                    <a:pos x="T0" y="T1"/>
                  </a:cxn>
                  <a:cxn ang="0">
                    <a:pos x="T2" y="T3"/>
                  </a:cxn>
                  <a:cxn ang="0">
                    <a:pos x="T4" y="T5"/>
                  </a:cxn>
                  <a:cxn ang="0">
                    <a:pos x="T6" y="T7"/>
                  </a:cxn>
                  <a:cxn ang="0">
                    <a:pos x="T8" y="T9"/>
                  </a:cxn>
                </a:cxnLst>
                <a:rect l="0" t="0" r="r" b="b"/>
                <a:pathLst>
                  <a:path w="29" h="86">
                    <a:moveTo>
                      <a:pt x="29" y="14"/>
                    </a:moveTo>
                    <a:cubicBezTo>
                      <a:pt x="0" y="0"/>
                      <a:pt x="0" y="0"/>
                      <a:pt x="0" y="0"/>
                    </a:cubicBezTo>
                    <a:cubicBezTo>
                      <a:pt x="0" y="23"/>
                      <a:pt x="0" y="45"/>
                      <a:pt x="0" y="67"/>
                    </a:cubicBezTo>
                    <a:cubicBezTo>
                      <a:pt x="29" y="86"/>
                      <a:pt x="29" y="86"/>
                      <a:pt x="29" y="86"/>
                    </a:cubicBezTo>
                    <a:lnTo>
                      <a:pt x="29" y="14"/>
                    </a:lnTo>
                    <a:close/>
                  </a:path>
                </a:pathLst>
              </a:custGeom>
              <a:grpFill/>
              <a:ln w="9525">
                <a:solidFill>
                  <a:srgbClr val="001F6A"/>
                </a:solidFill>
                <a:round/>
                <a:headEnd/>
                <a:tailEnd/>
              </a:ln>
            </p:spPr>
            <p:txBody>
              <a:bodyPr/>
              <a:lstStyle/>
              <a:p>
                <a:endParaRPr lang="zh-TW" altLang="en-US"/>
              </a:p>
            </p:txBody>
          </p:sp>
          <p:sp>
            <p:nvSpPr>
              <p:cNvPr id="1057" name="Freeform 463">
                <a:extLst>
                  <a:ext uri="{FF2B5EF4-FFF2-40B4-BE49-F238E27FC236}">
                    <a16:creationId xmlns:a16="http://schemas.microsoft.com/office/drawing/2014/main" id="{84796975-0EE4-74D6-F2E5-8DFF14D6ED69}"/>
                  </a:ext>
                </a:extLst>
              </p:cNvPr>
              <p:cNvSpPr>
                <a:spLocks/>
              </p:cNvSpPr>
              <p:nvPr/>
            </p:nvSpPr>
            <p:spPr bwMode="auto">
              <a:xfrm>
                <a:off x="3403" y="2775"/>
                <a:ext cx="130" cy="163"/>
              </a:xfrm>
              <a:custGeom>
                <a:avLst/>
                <a:gdLst>
                  <a:gd name="T0" fmla="*/ 0 w 130"/>
                  <a:gd name="T1" fmla="*/ 163 h 163"/>
                  <a:gd name="T2" fmla="*/ 129 w 130"/>
                  <a:gd name="T3" fmla="*/ 151 h 163"/>
                  <a:gd name="T4" fmla="*/ 130 w 130"/>
                  <a:gd name="T5" fmla="*/ 0 h 163"/>
                  <a:gd name="T6" fmla="*/ 1 w 130"/>
                  <a:gd name="T7" fmla="*/ 11 h 163"/>
                  <a:gd name="T8" fmla="*/ 0 w 130"/>
                  <a:gd name="T9" fmla="*/ 163 h 163"/>
                </a:gdLst>
                <a:ahLst/>
                <a:cxnLst>
                  <a:cxn ang="0">
                    <a:pos x="T0" y="T1"/>
                  </a:cxn>
                  <a:cxn ang="0">
                    <a:pos x="T2" y="T3"/>
                  </a:cxn>
                  <a:cxn ang="0">
                    <a:pos x="T4" y="T5"/>
                  </a:cxn>
                  <a:cxn ang="0">
                    <a:pos x="T6" y="T7"/>
                  </a:cxn>
                  <a:cxn ang="0">
                    <a:pos x="T8" y="T9"/>
                  </a:cxn>
                </a:cxnLst>
                <a:rect l="0" t="0" r="r" b="b"/>
                <a:pathLst>
                  <a:path w="130" h="163">
                    <a:moveTo>
                      <a:pt x="0" y="163"/>
                    </a:moveTo>
                    <a:lnTo>
                      <a:pt x="129" y="151"/>
                    </a:lnTo>
                    <a:lnTo>
                      <a:pt x="130" y="0"/>
                    </a:lnTo>
                    <a:lnTo>
                      <a:pt x="1" y="11"/>
                    </a:lnTo>
                    <a:lnTo>
                      <a:pt x="0" y="163"/>
                    </a:lnTo>
                    <a:close/>
                  </a:path>
                </a:pathLst>
              </a:custGeom>
              <a:grpFill/>
              <a:ln w="9525">
                <a:solidFill>
                  <a:srgbClr val="001F6A"/>
                </a:solidFill>
                <a:round/>
                <a:headEnd/>
                <a:tailEnd/>
              </a:ln>
            </p:spPr>
            <p:txBody>
              <a:bodyPr/>
              <a:lstStyle/>
              <a:p>
                <a:endParaRPr lang="zh-TW" altLang="en-US"/>
              </a:p>
            </p:txBody>
          </p:sp>
          <p:sp>
            <p:nvSpPr>
              <p:cNvPr id="1058" name="Freeform 487">
                <a:extLst>
                  <a:ext uri="{FF2B5EF4-FFF2-40B4-BE49-F238E27FC236}">
                    <a16:creationId xmlns:a16="http://schemas.microsoft.com/office/drawing/2014/main" id="{C18B14CE-78DD-C50A-4A75-6428406B15C2}"/>
                  </a:ext>
                </a:extLst>
              </p:cNvPr>
              <p:cNvSpPr>
                <a:spLocks/>
              </p:cNvSpPr>
              <p:nvPr/>
            </p:nvSpPr>
            <p:spPr bwMode="auto">
              <a:xfrm>
                <a:off x="3532" y="2764"/>
                <a:ext cx="125" cy="162"/>
              </a:xfrm>
              <a:custGeom>
                <a:avLst/>
                <a:gdLst>
                  <a:gd name="T0" fmla="*/ 0 w 125"/>
                  <a:gd name="T1" fmla="*/ 162 h 162"/>
                  <a:gd name="T2" fmla="*/ 125 w 125"/>
                  <a:gd name="T3" fmla="*/ 147 h 162"/>
                  <a:gd name="T4" fmla="*/ 125 w 125"/>
                  <a:gd name="T5" fmla="*/ 0 h 162"/>
                  <a:gd name="T6" fmla="*/ 1 w 125"/>
                  <a:gd name="T7" fmla="*/ 11 h 162"/>
                  <a:gd name="T8" fmla="*/ 0 w 125"/>
                  <a:gd name="T9" fmla="*/ 162 h 162"/>
                </a:gdLst>
                <a:ahLst/>
                <a:cxnLst>
                  <a:cxn ang="0">
                    <a:pos x="T0" y="T1"/>
                  </a:cxn>
                  <a:cxn ang="0">
                    <a:pos x="T2" y="T3"/>
                  </a:cxn>
                  <a:cxn ang="0">
                    <a:pos x="T4" y="T5"/>
                  </a:cxn>
                  <a:cxn ang="0">
                    <a:pos x="T6" y="T7"/>
                  </a:cxn>
                  <a:cxn ang="0">
                    <a:pos x="T8" y="T9"/>
                  </a:cxn>
                </a:cxnLst>
                <a:rect l="0" t="0" r="r" b="b"/>
                <a:pathLst>
                  <a:path w="125" h="162">
                    <a:moveTo>
                      <a:pt x="0" y="162"/>
                    </a:moveTo>
                    <a:lnTo>
                      <a:pt x="125" y="147"/>
                    </a:lnTo>
                    <a:lnTo>
                      <a:pt x="125" y="0"/>
                    </a:lnTo>
                    <a:lnTo>
                      <a:pt x="1" y="11"/>
                    </a:lnTo>
                    <a:lnTo>
                      <a:pt x="0" y="162"/>
                    </a:lnTo>
                    <a:close/>
                  </a:path>
                </a:pathLst>
              </a:custGeom>
              <a:grpFill/>
              <a:ln w="9525">
                <a:solidFill>
                  <a:srgbClr val="001F6A"/>
                </a:solidFill>
                <a:round/>
                <a:headEnd/>
                <a:tailEnd/>
              </a:ln>
            </p:spPr>
            <p:txBody>
              <a:bodyPr/>
              <a:lstStyle/>
              <a:p>
                <a:endParaRPr lang="zh-TW" altLang="en-US"/>
              </a:p>
            </p:txBody>
          </p:sp>
          <p:sp>
            <p:nvSpPr>
              <p:cNvPr id="1059" name="Freeform 501">
                <a:extLst>
                  <a:ext uri="{FF2B5EF4-FFF2-40B4-BE49-F238E27FC236}">
                    <a16:creationId xmlns:a16="http://schemas.microsoft.com/office/drawing/2014/main" id="{E9DBAA9D-0821-3FB7-D383-21C7965C54C7}"/>
                  </a:ext>
                </a:extLst>
              </p:cNvPr>
              <p:cNvSpPr>
                <a:spLocks/>
              </p:cNvSpPr>
              <p:nvPr/>
            </p:nvSpPr>
            <p:spPr bwMode="auto">
              <a:xfrm>
                <a:off x="2169" y="2698"/>
                <a:ext cx="67" cy="172"/>
              </a:xfrm>
              <a:custGeom>
                <a:avLst/>
                <a:gdLst>
                  <a:gd name="T0" fmla="*/ 67 w 67"/>
                  <a:gd name="T1" fmla="*/ 34 h 172"/>
                  <a:gd name="T2" fmla="*/ 0 w 67"/>
                  <a:gd name="T3" fmla="*/ 0 h 172"/>
                  <a:gd name="T4" fmla="*/ 0 w 67"/>
                  <a:gd name="T5" fmla="*/ 129 h 172"/>
                  <a:gd name="T6" fmla="*/ 65 w 67"/>
                  <a:gd name="T7" fmla="*/ 172 h 172"/>
                  <a:gd name="T8" fmla="*/ 67 w 67"/>
                  <a:gd name="T9" fmla="*/ 34 h 172"/>
                </a:gdLst>
                <a:ahLst/>
                <a:cxnLst>
                  <a:cxn ang="0">
                    <a:pos x="T0" y="T1"/>
                  </a:cxn>
                  <a:cxn ang="0">
                    <a:pos x="T2" y="T3"/>
                  </a:cxn>
                  <a:cxn ang="0">
                    <a:pos x="T4" y="T5"/>
                  </a:cxn>
                  <a:cxn ang="0">
                    <a:pos x="T6" y="T7"/>
                  </a:cxn>
                  <a:cxn ang="0">
                    <a:pos x="T8" y="T9"/>
                  </a:cxn>
                </a:cxnLst>
                <a:rect l="0" t="0" r="r" b="b"/>
                <a:pathLst>
                  <a:path w="67" h="172">
                    <a:moveTo>
                      <a:pt x="67" y="34"/>
                    </a:moveTo>
                    <a:lnTo>
                      <a:pt x="0" y="0"/>
                    </a:lnTo>
                    <a:lnTo>
                      <a:pt x="0" y="129"/>
                    </a:lnTo>
                    <a:lnTo>
                      <a:pt x="65" y="172"/>
                    </a:lnTo>
                    <a:lnTo>
                      <a:pt x="67" y="34"/>
                    </a:lnTo>
                    <a:close/>
                  </a:path>
                </a:pathLst>
              </a:custGeom>
              <a:grpFill/>
              <a:ln w="9525">
                <a:solidFill>
                  <a:srgbClr val="001F6A"/>
                </a:solidFill>
                <a:round/>
                <a:headEnd/>
                <a:tailEnd/>
              </a:ln>
            </p:spPr>
            <p:txBody>
              <a:bodyPr/>
              <a:lstStyle/>
              <a:p>
                <a:endParaRPr lang="zh-TW" altLang="en-US"/>
              </a:p>
            </p:txBody>
          </p:sp>
        </p:grpSp>
      </p:grpSp>
      <p:grpSp>
        <p:nvGrpSpPr>
          <p:cNvPr id="1074" name="Group 583">
            <a:extLst>
              <a:ext uri="{FF2B5EF4-FFF2-40B4-BE49-F238E27FC236}">
                <a16:creationId xmlns:a16="http://schemas.microsoft.com/office/drawing/2014/main" id="{15577D36-BE26-7261-6518-31462A1D1A89}"/>
              </a:ext>
            </a:extLst>
          </p:cNvPr>
          <p:cNvGrpSpPr>
            <a:grpSpLocks/>
          </p:cNvGrpSpPr>
          <p:nvPr/>
        </p:nvGrpSpPr>
        <p:grpSpPr bwMode="auto">
          <a:xfrm>
            <a:off x="8992017" y="2835805"/>
            <a:ext cx="2628900" cy="558800"/>
            <a:chOff x="2119" y="2160"/>
            <a:chExt cx="1656" cy="352"/>
          </a:xfrm>
          <a:solidFill>
            <a:srgbClr val="001F6A"/>
          </a:solidFill>
        </p:grpSpPr>
        <p:grpSp>
          <p:nvGrpSpPr>
            <p:cNvPr id="1075" name="Group 546">
              <a:extLst>
                <a:ext uri="{FF2B5EF4-FFF2-40B4-BE49-F238E27FC236}">
                  <a16:creationId xmlns:a16="http://schemas.microsoft.com/office/drawing/2014/main" id="{3FD1AE50-36B9-C7D5-6DF5-CA3BF5721491}"/>
                </a:ext>
              </a:extLst>
            </p:cNvPr>
            <p:cNvGrpSpPr>
              <a:grpSpLocks/>
            </p:cNvGrpSpPr>
            <p:nvPr/>
          </p:nvGrpSpPr>
          <p:grpSpPr bwMode="auto">
            <a:xfrm>
              <a:off x="2119" y="2160"/>
              <a:ext cx="1656" cy="176"/>
              <a:chOff x="2119" y="2160"/>
              <a:chExt cx="1656" cy="176"/>
            </a:xfrm>
            <a:grpFill/>
          </p:grpSpPr>
          <p:sp>
            <p:nvSpPr>
              <p:cNvPr id="1091" name="Freeform 300">
                <a:extLst>
                  <a:ext uri="{FF2B5EF4-FFF2-40B4-BE49-F238E27FC236}">
                    <a16:creationId xmlns:a16="http://schemas.microsoft.com/office/drawing/2014/main" id="{04FF318C-5D65-5E55-877E-97B01296BF5B}"/>
                  </a:ext>
                </a:extLst>
              </p:cNvPr>
              <p:cNvSpPr>
                <a:spLocks/>
              </p:cNvSpPr>
              <p:nvPr/>
            </p:nvSpPr>
            <p:spPr bwMode="auto">
              <a:xfrm>
                <a:off x="2316" y="2166"/>
                <a:ext cx="84" cy="161"/>
              </a:xfrm>
              <a:custGeom>
                <a:avLst/>
                <a:gdLst>
                  <a:gd name="T0" fmla="*/ 84 w 84"/>
                  <a:gd name="T1" fmla="*/ 0 h 161"/>
                  <a:gd name="T2" fmla="*/ 0 w 84"/>
                  <a:gd name="T3" fmla="*/ 3 h 161"/>
                  <a:gd name="T4" fmla="*/ 0 w 84"/>
                  <a:gd name="T5" fmla="*/ 152 h 161"/>
                  <a:gd name="T6" fmla="*/ 84 w 84"/>
                  <a:gd name="T7" fmla="*/ 161 h 161"/>
                  <a:gd name="T8" fmla="*/ 84 w 84"/>
                  <a:gd name="T9" fmla="*/ 0 h 161"/>
                </a:gdLst>
                <a:ahLst/>
                <a:cxnLst>
                  <a:cxn ang="0">
                    <a:pos x="T0" y="T1"/>
                  </a:cxn>
                  <a:cxn ang="0">
                    <a:pos x="T2" y="T3"/>
                  </a:cxn>
                  <a:cxn ang="0">
                    <a:pos x="T4" y="T5"/>
                  </a:cxn>
                  <a:cxn ang="0">
                    <a:pos x="T6" y="T7"/>
                  </a:cxn>
                  <a:cxn ang="0">
                    <a:pos x="T8" y="T9"/>
                  </a:cxn>
                </a:cxnLst>
                <a:rect l="0" t="0" r="r" b="b"/>
                <a:pathLst>
                  <a:path w="84" h="161">
                    <a:moveTo>
                      <a:pt x="84" y="0"/>
                    </a:moveTo>
                    <a:lnTo>
                      <a:pt x="0" y="3"/>
                    </a:lnTo>
                    <a:lnTo>
                      <a:pt x="0" y="152"/>
                    </a:lnTo>
                    <a:lnTo>
                      <a:pt x="84" y="161"/>
                    </a:lnTo>
                    <a:lnTo>
                      <a:pt x="84" y="0"/>
                    </a:lnTo>
                    <a:close/>
                  </a:path>
                </a:pathLst>
              </a:custGeom>
              <a:grpFill/>
              <a:ln w="9525">
                <a:solidFill>
                  <a:srgbClr val="001F6A"/>
                </a:solidFill>
                <a:round/>
                <a:headEnd/>
                <a:tailEnd/>
              </a:ln>
            </p:spPr>
            <p:txBody>
              <a:bodyPr/>
              <a:lstStyle/>
              <a:p>
                <a:endParaRPr lang="zh-TW" altLang="en-US"/>
              </a:p>
            </p:txBody>
          </p:sp>
          <p:sp>
            <p:nvSpPr>
              <p:cNvPr id="1092" name="Freeform 302">
                <a:extLst>
                  <a:ext uri="{FF2B5EF4-FFF2-40B4-BE49-F238E27FC236}">
                    <a16:creationId xmlns:a16="http://schemas.microsoft.com/office/drawing/2014/main" id="{58A8F123-EC99-9FB8-4D97-C58F4F5A9509}"/>
                  </a:ext>
                </a:extLst>
              </p:cNvPr>
              <p:cNvSpPr>
                <a:spLocks/>
              </p:cNvSpPr>
              <p:nvPr/>
            </p:nvSpPr>
            <p:spPr bwMode="auto">
              <a:xfrm>
                <a:off x="3272" y="2169"/>
                <a:ext cx="134" cy="158"/>
              </a:xfrm>
              <a:custGeom>
                <a:avLst/>
                <a:gdLst>
                  <a:gd name="T0" fmla="*/ 0 w 134"/>
                  <a:gd name="T1" fmla="*/ 158 h 158"/>
                  <a:gd name="T2" fmla="*/ 134 w 134"/>
                  <a:gd name="T3" fmla="*/ 156 h 158"/>
                  <a:gd name="T4" fmla="*/ 134 w 134"/>
                  <a:gd name="T5" fmla="*/ 2 h 158"/>
                  <a:gd name="T6" fmla="*/ 2 w 134"/>
                  <a:gd name="T7" fmla="*/ 0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6"/>
                    </a:lnTo>
                    <a:lnTo>
                      <a:pt x="134" y="2"/>
                    </a:lnTo>
                    <a:lnTo>
                      <a:pt x="2" y="0"/>
                    </a:lnTo>
                    <a:lnTo>
                      <a:pt x="0" y="158"/>
                    </a:lnTo>
                    <a:close/>
                  </a:path>
                </a:pathLst>
              </a:custGeom>
              <a:grpFill/>
              <a:ln w="9525">
                <a:solidFill>
                  <a:srgbClr val="001F6A"/>
                </a:solidFill>
                <a:round/>
                <a:headEnd/>
                <a:tailEnd/>
              </a:ln>
            </p:spPr>
            <p:txBody>
              <a:bodyPr/>
              <a:lstStyle/>
              <a:p>
                <a:endParaRPr lang="zh-TW" altLang="en-US"/>
              </a:p>
            </p:txBody>
          </p:sp>
          <p:sp>
            <p:nvSpPr>
              <p:cNvPr id="1093" name="Freeform 308">
                <a:extLst>
                  <a:ext uri="{FF2B5EF4-FFF2-40B4-BE49-F238E27FC236}">
                    <a16:creationId xmlns:a16="http://schemas.microsoft.com/office/drawing/2014/main" id="{03D0FC8E-0760-EBFD-BC01-F8C46A87B87E}"/>
                  </a:ext>
                </a:extLst>
              </p:cNvPr>
              <p:cNvSpPr>
                <a:spLocks/>
              </p:cNvSpPr>
              <p:nvPr/>
            </p:nvSpPr>
            <p:spPr bwMode="auto">
              <a:xfrm>
                <a:off x="2237" y="2169"/>
                <a:ext cx="79" cy="149"/>
              </a:xfrm>
              <a:custGeom>
                <a:avLst/>
                <a:gdLst>
                  <a:gd name="T0" fmla="*/ 79 w 79"/>
                  <a:gd name="T1" fmla="*/ 0 h 149"/>
                  <a:gd name="T2" fmla="*/ 0 w 79"/>
                  <a:gd name="T3" fmla="*/ 4 h 149"/>
                  <a:gd name="T4" fmla="*/ 0 w 79"/>
                  <a:gd name="T5" fmla="*/ 142 h 149"/>
                  <a:gd name="T6" fmla="*/ 79 w 79"/>
                  <a:gd name="T7" fmla="*/ 149 h 149"/>
                  <a:gd name="T8" fmla="*/ 79 w 79"/>
                  <a:gd name="T9" fmla="*/ 0 h 149"/>
                </a:gdLst>
                <a:ahLst/>
                <a:cxnLst>
                  <a:cxn ang="0">
                    <a:pos x="T0" y="T1"/>
                  </a:cxn>
                  <a:cxn ang="0">
                    <a:pos x="T2" y="T3"/>
                  </a:cxn>
                  <a:cxn ang="0">
                    <a:pos x="T4" y="T5"/>
                  </a:cxn>
                  <a:cxn ang="0">
                    <a:pos x="T6" y="T7"/>
                  </a:cxn>
                  <a:cxn ang="0">
                    <a:pos x="T8" y="T9"/>
                  </a:cxn>
                </a:cxnLst>
                <a:rect l="0" t="0" r="r" b="b"/>
                <a:pathLst>
                  <a:path w="79" h="149">
                    <a:moveTo>
                      <a:pt x="79" y="0"/>
                    </a:moveTo>
                    <a:lnTo>
                      <a:pt x="0" y="4"/>
                    </a:lnTo>
                    <a:lnTo>
                      <a:pt x="0" y="142"/>
                    </a:lnTo>
                    <a:lnTo>
                      <a:pt x="79" y="149"/>
                    </a:lnTo>
                    <a:lnTo>
                      <a:pt x="79" y="0"/>
                    </a:lnTo>
                    <a:close/>
                  </a:path>
                </a:pathLst>
              </a:custGeom>
              <a:grpFill/>
              <a:ln w="9525">
                <a:solidFill>
                  <a:srgbClr val="001F6A"/>
                </a:solidFill>
                <a:round/>
                <a:headEnd/>
                <a:tailEnd/>
              </a:ln>
            </p:spPr>
            <p:txBody>
              <a:bodyPr/>
              <a:lstStyle/>
              <a:p>
                <a:endParaRPr lang="zh-TW" altLang="en-US"/>
              </a:p>
            </p:txBody>
          </p:sp>
          <p:sp>
            <p:nvSpPr>
              <p:cNvPr id="1094" name="Freeform 334">
                <a:extLst>
                  <a:ext uri="{FF2B5EF4-FFF2-40B4-BE49-F238E27FC236}">
                    <a16:creationId xmlns:a16="http://schemas.microsoft.com/office/drawing/2014/main" id="{D382CE4A-1160-ED61-6DAC-4AD1ECA49285}"/>
                  </a:ext>
                </a:extLst>
              </p:cNvPr>
              <p:cNvSpPr>
                <a:spLocks/>
              </p:cNvSpPr>
              <p:nvPr/>
            </p:nvSpPr>
            <p:spPr bwMode="auto">
              <a:xfrm>
                <a:off x="2490" y="2160"/>
                <a:ext cx="183" cy="176"/>
              </a:xfrm>
              <a:custGeom>
                <a:avLst/>
                <a:gdLst>
                  <a:gd name="T0" fmla="*/ 183 w 183"/>
                  <a:gd name="T1" fmla="*/ 174 h 176"/>
                  <a:gd name="T2" fmla="*/ 183 w 183"/>
                  <a:gd name="T3" fmla="*/ 2 h 176"/>
                  <a:gd name="T4" fmla="*/ 5 w 183"/>
                  <a:gd name="T5" fmla="*/ 0 h 176"/>
                  <a:gd name="T6" fmla="*/ 2 w 183"/>
                  <a:gd name="T7" fmla="*/ 0 h 176"/>
                  <a:gd name="T8" fmla="*/ 0 w 183"/>
                  <a:gd name="T9" fmla="*/ 176 h 176"/>
                  <a:gd name="T10" fmla="*/ 2 w 183"/>
                  <a:gd name="T11" fmla="*/ 176 h 176"/>
                  <a:gd name="T12" fmla="*/ 183 w 183"/>
                  <a:gd name="T13" fmla="*/ 174 h 176"/>
                </a:gdLst>
                <a:ahLst/>
                <a:cxnLst>
                  <a:cxn ang="0">
                    <a:pos x="T0" y="T1"/>
                  </a:cxn>
                  <a:cxn ang="0">
                    <a:pos x="T2" y="T3"/>
                  </a:cxn>
                  <a:cxn ang="0">
                    <a:pos x="T4" y="T5"/>
                  </a:cxn>
                  <a:cxn ang="0">
                    <a:pos x="T6" y="T7"/>
                  </a:cxn>
                  <a:cxn ang="0">
                    <a:pos x="T8" y="T9"/>
                  </a:cxn>
                  <a:cxn ang="0">
                    <a:pos x="T10" y="T11"/>
                  </a:cxn>
                  <a:cxn ang="0">
                    <a:pos x="T12" y="T13"/>
                  </a:cxn>
                </a:cxnLst>
                <a:rect l="0" t="0" r="r" b="b"/>
                <a:pathLst>
                  <a:path w="183" h="176">
                    <a:moveTo>
                      <a:pt x="183" y="174"/>
                    </a:moveTo>
                    <a:lnTo>
                      <a:pt x="183" y="2"/>
                    </a:lnTo>
                    <a:lnTo>
                      <a:pt x="5" y="0"/>
                    </a:lnTo>
                    <a:lnTo>
                      <a:pt x="2" y="0"/>
                    </a:lnTo>
                    <a:lnTo>
                      <a:pt x="0" y="176"/>
                    </a:lnTo>
                    <a:lnTo>
                      <a:pt x="2" y="176"/>
                    </a:lnTo>
                    <a:lnTo>
                      <a:pt x="183" y="174"/>
                    </a:lnTo>
                    <a:close/>
                  </a:path>
                </a:pathLst>
              </a:custGeom>
              <a:grpFill/>
              <a:ln w="9525">
                <a:solidFill>
                  <a:srgbClr val="001F6A"/>
                </a:solidFill>
                <a:round/>
                <a:headEnd/>
                <a:tailEnd/>
              </a:ln>
            </p:spPr>
            <p:txBody>
              <a:bodyPr/>
              <a:lstStyle/>
              <a:p>
                <a:endParaRPr lang="zh-TW" altLang="en-US"/>
              </a:p>
            </p:txBody>
          </p:sp>
          <p:sp>
            <p:nvSpPr>
              <p:cNvPr id="1095" name="Freeform 346">
                <a:extLst>
                  <a:ext uri="{FF2B5EF4-FFF2-40B4-BE49-F238E27FC236}">
                    <a16:creationId xmlns:a16="http://schemas.microsoft.com/office/drawing/2014/main" id="{9D9143FE-041D-0868-113D-93EEE87218CD}"/>
                  </a:ext>
                </a:extLst>
              </p:cNvPr>
              <p:cNvSpPr>
                <a:spLocks/>
              </p:cNvSpPr>
              <p:nvPr/>
            </p:nvSpPr>
            <p:spPr bwMode="auto">
              <a:xfrm>
                <a:off x="2673" y="2162"/>
                <a:ext cx="160" cy="172"/>
              </a:xfrm>
              <a:custGeom>
                <a:avLst/>
                <a:gdLst>
                  <a:gd name="T0" fmla="*/ 160 w 160"/>
                  <a:gd name="T1" fmla="*/ 2 h 172"/>
                  <a:gd name="T2" fmla="*/ 0 w 160"/>
                  <a:gd name="T3" fmla="*/ 0 h 172"/>
                  <a:gd name="T4" fmla="*/ 0 w 160"/>
                  <a:gd name="T5" fmla="*/ 172 h 172"/>
                  <a:gd name="T6" fmla="*/ 160 w 160"/>
                  <a:gd name="T7" fmla="*/ 170 h 172"/>
                  <a:gd name="T8" fmla="*/ 160 w 160"/>
                  <a:gd name="T9" fmla="*/ 2 h 172"/>
                </a:gdLst>
                <a:ahLst/>
                <a:cxnLst>
                  <a:cxn ang="0">
                    <a:pos x="T0" y="T1"/>
                  </a:cxn>
                  <a:cxn ang="0">
                    <a:pos x="T2" y="T3"/>
                  </a:cxn>
                  <a:cxn ang="0">
                    <a:pos x="T4" y="T5"/>
                  </a:cxn>
                  <a:cxn ang="0">
                    <a:pos x="T6" y="T7"/>
                  </a:cxn>
                  <a:cxn ang="0">
                    <a:pos x="T8" y="T9"/>
                  </a:cxn>
                </a:cxnLst>
                <a:rect l="0" t="0" r="r" b="b"/>
                <a:pathLst>
                  <a:path w="160" h="172">
                    <a:moveTo>
                      <a:pt x="160" y="2"/>
                    </a:moveTo>
                    <a:lnTo>
                      <a:pt x="0" y="0"/>
                    </a:lnTo>
                    <a:lnTo>
                      <a:pt x="0" y="172"/>
                    </a:lnTo>
                    <a:lnTo>
                      <a:pt x="160" y="170"/>
                    </a:lnTo>
                    <a:lnTo>
                      <a:pt x="160" y="2"/>
                    </a:lnTo>
                    <a:close/>
                  </a:path>
                </a:pathLst>
              </a:custGeom>
              <a:grpFill/>
              <a:ln w="9525">
                <a:solidFill>
                  <a:srgbClr val="001F6A"/>
                </a:solidFill>
                <a:round/>
                <a:headEnd/>
                <a:tailEnd/>
              </a:ln>
            </p:spPr>
            <p:txBody>
              <a:bodyPr/>
              <a:lstStyle/>
              <a:p>
                <a:endParaRPr lang="zh-TW" altLang="en-US"/>
              </a:p>
            </p:txBody>
          </p:sp>
          <p:sp>
            <p:nvSpPr>
              <p:cNvPr id="1096" name="Freeform 357">
                <a:extLst>
                  <a:ext uri="{FF2B5EF4-FFF2-40B4-BE49-F238E27FC236}">
                    <a16:creationId xmlns:a16="http://schemas.microsoft.com/office/drawing/2014/main" id="{3764BBBE-4A38-010D-A2AD-0CE4A55EDD00}"/>
                  </a:ext>
                </a:extLst>
              </p:cNvPr>
              <p:cNvSpPr>
                <a:spLocks/>
              </p:cNvSpPr>
              <p:nvPr/>
            </p:nvSpPr>
            <p:spPr bwMode="auto">
              <a:xfrm>
                <a:off x="2833" y="2164"/>
                <a:ext cx="154" cy="168"/>
              </a:xfrm>
              <a:custGeom>
                <a:avLst/>
                <a:gdLst>
                  <a:gd name="T0" fmla="*/ 0 w 154"/>
                  <a:gd name="T1" fmla="*/ 168 h 168"/>
                  <a:gd name="T2" fmla="*/ 154 w 154"/>
                  <a:gd name="T3" fmla="*/ 167 h 168"/>
                  <a:gd name="T4" fmla="*/ 154 w 154"/>
                  <a:gd name="T5" fmla="*/ 2 h 168"/>
                  <a:gd name="T6" fmla="*/ 0 w 154"/>
                  <a:gd name="T7" fmla="*/ 0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4" y="167"/>
                    </a:lnTo>
                    <a:lnTo>
                      <a:pt x="154" y="2"/>
                    </a:lnTo>
                    <a:lnTo>
                      <a:pt x="0" y="0"/>
                    </a:lnTo>
                    <a:lnTo>
                      <a:pt x="0" y="168"/>
                    </a:lnTo>
                    <a:close/>
                  </a:path>
                </a:pathLst>
              </a:custGeom>
              <a:grpFill/>
              <a:ln w="9525">
                <a:solidFill>
                  <a:srgbClr val="001F6A"/>
                </a:solidFill>
                <a:round/>
                <a:headEnd/>
                <a:tailEnd/>
              </a:ln>
            </p:spPr>
            <p:txBody>
              <a:bodyPr/>
              <a:lstStyle/>
              <a:p>
                <a:endParaRPr lang="zh-TW" altLang="en-US"/>
              </a:p>
            </p:txBody>
          </p:sp>
          <p:sp>
            <p:nvSpPr>
              <p:cNvPr id="1097" name="Freeform 359">
                <a:extLst>
                  <a:ext uri="{FF2B5EF4-FFF2-40B4-BE49-F238E27FC236}">
                    <a16:creationId xmlns:a16="http://schemas.microsoft.com/office/drawing/2014/main" id="{926E361C-D579-5631-9D4B-CCFBF97DA9E0}"/>
                  </a:ext>
                </a:extLst>
              </p:cNvPr>
              <p:cNvSpPr>
                <a:spLocks/>
              </p:cNvSpPr>
              <p:nvPr/>
            </p:nvSpPr>
            <p:spPr bwMode="auto">
              <a:xfrm>
                <a:off x="2987" y="2166"/>
                <a:ext cx="147" cy="165"/>
              </a:xfrm>
              <a:custGeom>
                <a:avLst/>
                <a:gdLst>
                  <a:gd name="T0" fmla="*/ 0 w 147"/>
                  <a:gd name="T1" fmla="*/ 165 h 165"/>
                  <a:gd name="T2" fmla="*/ 145 w 147"/>
                  <a:gd name="T3" fmla="*/ 163 h 165"/>
                  <a:gd name="T4" fmla="*/ 147 w 147"/>
                  <a:gd name="T5" fmla="*/ 1 h 165"/>
                  <a:gd name="T6" fmla="*/ 0 w 147"/>
                  <a:gd name="T7" fmla="*/ 0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5" y="163"/>
                    </a:lnTo>
                    <a:lnTo>
                      <a:pt x="147" y="1"/>
                    </a:lnTo>
                    <a:lnTo>
                      <a:pt x="0" y="0"/>
                    </a:lnTo>
                    <a:lnTo>
                      <a:pt x="0" y="165"/>
                    </a:lnTo>
                    <a:close/>
                  </a:path>
                </a:pathLst>
              </a:custGeom>
              <a:grpFill/>
              <a:ln w="9525">
                <a:solidFill>
                  <a:srgbClr val="001F6A"/>
                </a:solidFill>
                <a:round/>
                <a:headEnd/>
                <a:tailEnd/>
              </a:ln>
            </p:spPr>
            <p:txBody>
              <a:bodyPr/>
              <a:lstStyle/>
              <a:p>
                <a:endParaRPr lang="zh-TW" altLang="en-US"/>
              </a:p>
            </p:txBody>
          </p:sp>
          <p:sp>
            <p:nvSpPr>
              <p:cNvPr id="1098" name="Freeform 368">
                <a:extLst>
                  <a:ext uri="{FF2B5EF4-FFF2-40B4-BE49-F238E27FC236}">
                    <a16:creationId xmlns:a16="http://schemas.microsoft.com/office/drawing/2014/main" id="{96960686-E869-3916-01EE-B3635CE15558}"/>
                  </a:ext>
                </a:extLst>
              </p:cNvPr>
              <p:cNvSpPr>
                <a:spLocks/>
              </p:cNvSpPr>
              <p:nvPr/>
            </p:nvSpPr>
            <p:spPr bwMode="auto">
              <a:xfrm>
                <a:off x="3132" y="2167"/>
                <a:ext cx="142" cy="162"/>
              </a:xfrm>
              <a:custGeom>
                <a:avLst/>
                <a:gdLst>
                  <a:gd name="T0" fmla="*/ 0 w 142"/>
                  <a:gd name="T1" fmla="*/ 162 h 162"/>
                  <a:gd name="T2" fmla="*/ 140 w 142"/>
                  <a:gd name="T3" fmla="*/ 160 h 162"/>
                  <a:gd name="T4" fmla="*/ 142 w 142"/>
                  <a:gd name="T5" fmla="*/ 2 h 162"/>
                  <a:gd name="T6" fmla="*/ 2 w 142"/>
                  <a:gd name="T7" fmla="*/ 0 h 162"/>
                  <a:gd name="T8" fmla="*/ 0 w 142"/>
                  <a:gd name="T9" fmla="*/ 162 h 162"/>
                </a:gdLst>
                <a:ahLst/>
                <a:cxnLst>
                  <a:cxn ang="0">
                    <a:pos x="T0" y="T1"/>
                  </a:cxn>
                  <a:cxn ang="0">
                    <a:pos x="T2" y="T3"/>
                  </a:cxn>
                  <a:cxn ang="0">
                    <a:pos x="T4" y="T5"/>
                  </a:cxn>
                  <a:cxn ang="0">
                    <a:pos x="T6" y="T7"/>
                  </a:cxn>
                  <a:cxn ang="0">
                    <a:pos x="T8" y="T9"/>
                  </a:cxn>
                </a:cxnLst>
                <a:rect l="0" t="0" r="r" b="b"/>
                <a:pathLst>
                  <a:path w="142" h="162">
                    <a:moveTo>
                      <a:pt x="0" y="162"/>
                    </a:moveTo>
                    <a:lnTo>
                      <a:pt x="140" y="160"/>
                    </a:lnTo>
                    <a:lnTo>
                      <a:pt x="142" y="2"/>
                    </a:lnTo>
                    <a:lnTo>
                      <a:pt x="2" y="0"/>
                    </a:lnTo>
                    <a:lnTo>
                      <a:pt x="0" y="162"/>
                    </a:lnTo>
                    <a:close/>
                  </a:path>
                </a:pathLst>
              </a:custGeom>
              <a:grpFill/>
              <a:ln w="9525">
                <a:solidFill>
                  <a:srgbClr val="001F6A"/>
                </a:solidFill>
                <a:round/>
                <a:headEnd/>
                <a:tailEnd/>
              </a:ln>
            </p:spPr>
            <p:txBody>
              <a:bodyPr/>
              <a:lstStyle/>
              <a:p>
                <a:endParaRPr lang="zh-TW" altLang="en-US"/>
              </a:p>
            </p:txBody>
          </p:sp>
          <p:sp>
            <p:nvSpPr>
              <p:cNvPr id="1099" name="Freeform 385">
                <a:extLst>
                  <a:ext uri="{FF2B5EF4-FFF2-40B4-BE49-F238E27FC236}">
                    <a16:creationId xmlns:a16="http://schemas.microsoft.com/office/drawing/2014/main" id="{99E2E959-4330-B302-172F-2180D6D1631A}"/>
                  </a:ext>
                </a:extLst>
              </p:cNvPr>
              <p:cNvSpPr>
                <a:spLocks/>
              </p:cNvSpPr>
              <p:nvPr/>
            </p:nvSpPr>
            <p:spPr bwMode="auto">
              <a:xfrm>
                <a:off x="2400" y="2160"/>
                <a:ext cx="92" cy="176"/>
              </a:xfrm>
              <a:custGeom>
                <a:avLst/>
                <a:gdLst>
                  <a:gd name="T0" fmla="*/ 92 w 92"/>
                  <a:gd name="T1" fmla="*/ 0 h 176"/>
                  <a:gd name="T2" fmla="*/ 0 w 92"/>
                  <a:gd name="T3" fmla="*/ 6 h 176"/>
                  <a:gd name="T4" fmla="*/ 0 w 92"/>
                  <a:gd name="T5" fmla="*/ 167 h 176"/>
                  <a:gd name="T6" fmla="*/ 90 w 92"/>
                  <a:gd name="T7" fmla="*/ 176 h 176"/>
                  <a:gd name="T8" fmla="*/ 92 w 92"/>
                  <a:gd name="T9" fmla="*/ 0 h 176"/>
                </a:gdLst>
                <a:ahLst/>
                <a:cxnLst>
                  <a:cxn ang="0">
                    <a:pos x="T0" y="T1"/>
                  </a:cxn>
                  <a:cxn ang="0">
                    <a:pos x="T2" y="T3"/>
                  </a:cxn>
                  <a:cxn ang="0">
                    <a:pos x="T4" y="T5"/>
                  </a:cxn>
                  <a:cxn ang="0">
                    <a:pos x="T6" y="T7"/>
                  </a:cxn>
                  <a:cxn ang="0">
                    <a:pos x="T8" y="T9"/>
                  </a:cxn>
                </a:cxnLst>
                <a:rect l="0" t="0" r="r" b="b"/>
                <a:pathLst>
                  <a:path w="92" h="176">
                    <a:moveTo>
                      <a:pt x="92" y="0"/>
                    </a:moveTo>
                    <a:lnTo>
                      <a:pt x="0" y="6"/>
                    </a:lnTo>
                    <a:lnTo>
                      <a:pt x="0" y="167"/>
                    </a:lnTo>
                    <a:lnTo>
                      <a:pt x="90" y="176"/>
                    </a:lnTo>
                    <a:lnTo>
                      <a:pt x="92" y="0"/>
                    </a:lnTo>
                    <a:close/>
                  </a:path>
                </a:pathLst>
              </a:custGeom>
              <a:grpFill/>
              <a:ln w="9525">
                <a:solidFill>
                  <a:srgbClr val="001F6A"/>
                </a:solidFill>
                <a:round/>
                <a:headEnd/>
                <a:tailEnd/>
              </a:ln>
            </p:spPr>
            <p:txBody>
              <a:bodyPr/>
              <a:lstStyle/>
              <a:p>
                <a:endParaRPr lang="zh-TW" altLang="en-US"/>
              </a:p>
            </p:txBody>
          </p:sp>
          <p:sp>
            <p:nvSpPr>
              <p:cNvPr id="1100" name="Freeform 398">
                <a:extLst>
                  <a:ext uri="{FF2B5EF4-FFF2-40B4-BE49-F238E27FC236}">
                    <a16:creationId xmlns:a16="http://schemas.microsoft.com/office/drawing/2014/main" id="{4CD130D6-79D7-E2E4-EA81-5C51A268EB8B}"/>
                  </a:ext>
                </a:extLst>
              </p:cNvPr>
              <p:cNvSpPr>
                <a:spLocks/>
              </p:cNvSpPr>
              <p:nvPr/>
            </p:nvSpPr>
            <p:spPr bwMode="auto">
              <a:xfrm>
                <a:off x="2119" y="2175"/>
                <a:ext cx="52" cy="130"/>
              </a:xfrm>
              <a:custGeom>
                <a:avLst/>
                <a:gdLst>
                  <a:gd name="T0" fmla="*/ 29 w 29"/>
                  <a:gd name="T1" fmla="*/ 0 h 73"/>
                  <a:gd name="T2" fmla="*/ 0 w 29"/>
                  <a:gd name="T3" fmla="*/ 2 h 73"/>
                  <a:gd name="T4" fmla="*/ 0 w 29"/>
                  <a:gd name="T5" fmla="*/ 70 h 73"/>
                  <a:gd name="T6" fmla="*/ 29 w 29"/>
                  <a:gd name="T7" fmla="*/ 73 h 73"/>
                  <a:gd name="T8" fmla="*/ 29 w 29"/>
                  <a:gd name="T9" fmla="*/ 0 h 73"/>
                </a:gdLst>
                <a:ahLst/>
                <a:cxnLst>
                  <a:cxn ang="0">
                    <a:pos x="T0" y="T1"/>
                  </a:cxn>
                  <a:cxn ang="0">
                    <a:pos x="T2" y="T3"/>
                  </a:cxn>
                  <a:cxn ang="0">
                    <a:pos x="T4" y="T5"/>
                  </a:cxn>
                  <a:cxn ang="0">
                    <a:pos x="T6" y="T7"/>
                  </a:cxn>
                  <a:cxn ang="0">
                    <a:pos x="T8" y="T9"/>
                  </a:cxn>
                </a:cxnLst>
                <a:rect l="0" t="0" r="r" b="b"/>
                <a:pathLst>
                  <a:path w="29" h="73">
                    <a:moveTo>
                      <a:pt x="29" y="0"/>
                    </a:moveTo>
                    <a:cubicBezTo>
                      <a:pt x="0" y="2"/>
                      <a:pt x="0" y="2"/>
                      <a:pt x="0" y="2"/>
                    </a:cubicBezTo>
                    <a:cubicBezTo>
                      <a:pt x="0" y="25"/>
                      <a:pt x="0" y="47"/>
                      <a:pt x="0" y="70"/>
                    </a:cubicBezTo>
                    <a:cubicBezTo>
                      <a:pt x="29" y="73"/>
                      <a:pt x="29" y="73"/>
                      <a:pt x="29" y="73"/>
                    </a:cubicBezTo>
                    <a:lnTo>
                      <a:pt x="29" y="0"/>
                    </a:lnTo>
                    <a:close/>
                  </a:path>
                </a:pathLst>
              </a:custGeom>
              <a:grpFill/>
              <a:ln w="9525">
                <a:solidFill>
                  <a:srgbClr val="001F6A"/>
                </a:solidFill>
                <a:round/>
                <a:headEnd/>
                <a:tailEnd/>
              </a:ln>
            </p:spPr>
            <p:txBody>
              <a:bodyPr/>
              <a:lstStyle/>
              <a:p>
                <a:endParaRPr lang="zh-TW" altLang="en-US"/>
              </a:p>
            </p:txBody>
          </p:sp>
          <p:sp>
            <p:nvSpPr>
              <p:cNvPr id="1101" name="Freeform 409">
                <a:extLst>
                  <a:ext uri="{FF2B5EF4-FFF2-40B4-BE49-F238E27FC236}">
                    <a16:creationId xmlns:a16="http://schemas.microsoft.com/office/drawing/2014/main" id="{CC258F35-96C5-D493-195C-046BE1F2FEE6}"/>
                  </a:ext>
                </a:extLst>
              </p:cNvPr>
              <p:cNvSpPr>
                <a:spLocks/>
              </p:cNvSpPr>
              <p:nvPr/>
            </p:nvSpPr>
            <p:spPr bwMode="auto">
              <a:xfrm>
                <a:off x="3535" y="2173"/>
                <a:ext cx="126" cy="150"/>
              </a:xfrm>
              <a:custGeom>
                <a:avLst/>
                <a:gdLst>
                  <a:gd name="T0" fmla="*/ 0 w 126"/>
                  <a:gd name="T1" fmla="*/ 150 h 150"/>
                  <a:gd name="T2" fmla="*/ 124 w 126"/>
                  <a:gd name="T3" fmla="*/ 150 h 150"/>
                  <a:gd name="T4" fmla="*/ 126 w 126"/>
                  <a:gd name="T5" fmla="*/ 2 h 150"/>
                  <a:gd name="T6" fmla="*/ 2 w 126"/>
                  <a:gd name="T7" fmla="*/ 0 h 150"/>
                  <a:gd name="T8" fmla="*/ 0 w 126"/>
                  <a:gd name="T9" fmla="*/ 150 h 150"/>
                </a:gdLst>
                <a:ahLst/>
                <a:cxnLst>
                  <a:cxn ang="0">
                    <a:pos x="T0" y="T1"/>
                  </a:cxn>
                  <a:cxn ang="0">
                    <a:pos x="T2" y="T3"/>
                  </a:cxn>
                  <a:cxn ang="0">
                    <a:pos x="T4" y="T5"/>
                  </a:cxn>
                  <a:cxn ang="0">
                    <a:pos x="T6" y="T7"/>
                  </a:cxn>
                  <a:cxn ang="0">
                    <a:pos x="T8" y="T9"/>
                  </a:cxn>
                </a:cxnLst>
                <a:rect l="0" t="0" r="r" b="b"/>
                <a:pathLst>
                  <a:path w="126" h="150">
                    <a:moveTo>
                      <a:pt x="0" y="150"/>
                    </a:moveTo>
                    <a:lnTo>
                      <a:pt x="124" y="150"/>
                    </a:lnTo>
                    <a:lnTo>
                      <a:pt x="126" y="2"/>
                    </a:lnTo>
                    <a:lnTo>
                      <a:pt x="2" y="0"/>
                    </a:lnTo>
                    <a:lnTo>
                      <a:pt x="0" y="150"/>
                    </a:lnTo>
                    <a:close/>
                  </a:path>
                </a:pathLst>
              </a:custGeom>
              <a:grpFill/>
              <a:ln w="9525">
                <a:solidFill>
                  <a:srgbClr val="001F6A"/>
                </a:solidFill>
                <a:round/>
                <a:headEnd/>
                <a:tailEnd/>
              </a:ln>
            </p:spPr>
            <p:txBody>
              <a:bodyPr/>
              <a:lstStyle/>
              <a:p>
                <a:endParaRPr lang="zh-TW" altLang="en-US"/>
              </a:p>
            </p:txBody>
          </p:sp>
          <p:sp>
            <p:nvSpPr>
              <p:cNvPr id="1102" name="Freeform 430">
                <a:extLst>
                  <a:ext uri="{FF2B5EF4-FFF2-40B4-BE49-F238E27FC236}">
                    <a16:creationId xmlns:a16="http://schemas.microsoft.com/office/drawing/2014/main" id="{D32EDE6E-41E0-57E4-5C3C-AA65261D7913}"/>
                  </a:ext>
                </a:extLst>
              </p:cNvPr>
              <p:cNvSpPr>
                <a:spLocks/>
              </p:cNvSpPr>
              <p:nvPr/>
            </p:nvSpPr>
            <p:spPr bwMode="auto">
              <a:xfrm>
                <a:off x="3659" y="2175"/>
                <a:ext cx="116" cy="148"/>
              </a:xfrm>
              <a:custGeom>
                <a:avLst/>
                <a:gdLst>
                  <a:gd name="T0" fmla="*/ 0 w 65"/>
                  <a:gd name="T1" fmla="*/ 83 h 83"/>
                  <a:gd name="T2" fmla="*/ 65 w 65"/>
                  <a:gd name="T3" fmla="*/ 82 h 83"/>
                  <a:gd name="T4" fmla="*/ 65 w 65"/>
                  <a:gd name="T5" fmla="*/ 1 h 83"/>
                  <a:gd name="T6" fmla="*/ 1 w 65"/>
                  <a:gd name="T7" fmla="*/ 0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5" y="82"/>
                      <a:pt x="65" y="82"/>
                      <a:pt x="65" y="82"/>
                    </a:cubicBezTo>
                    <a:cubicBezTo>
                      <a:pt x="65" y="55"/>
                      <a:pt x="65" y="28"/>
                      <a:pt x="65" y="1"/>
                    </a:cubicBezTo>
                    <a:cubicBezTo>
                      <a:pt x="1" y="0"/>
                      <a:pt x="1" y="0"/>
                      <a:pt x="1" y="0"/>
                    </a:cubicBezTo>
                    <a:lnTo>
                      <a:pt x="0" y="83"/>
                    </a:lnTo>
                    <a:close/>
                  </a:path>
                </a:pathLst>
              </a:custGeom>
              <a:grpFill/>
              <a:ln w="9525">
                <a:solidFill>
                  <a:srgbClr val="001F6A"/>
                </a:solidFill>
                <a:round/>
                <a:headEnd/>
                <a:tailEnd/>
              </a:ln>
            </p:spPr>
            <p:txBody>
              <a:bodyPr/>
              <a:lstStyle/>
              <a:p>
                <a:endParaRPr lang="zh-TW" altLang="en-US"/>
              </a:p>
            </p:txBody>
          </p:sp>
          <p:sp>
            <p:nvSpPr>
              <p:cNvPr id="1103" name="Freeform 475">
                <a:extLst>
                  <a:ext uri="{FF2B5EF4-FFF2-40B4-BE49-F238E27FC236}">
                    <a16:creationId xmlns:a16="http://schemas.microsoft.com/office/drawing/2014/main" id="{8156A40C-2DD6-D823-2E22-285D17653263}"/>
                  </a:ext>
                </a:extLst>
              </p:cNvPr>
              <p:cNvSpPr>
                <a:spLocks/>
              </p:cNvSpPr>
              <p:nvPr/>
            </p:nvSpPr>
            <p:spPr bwMode="auto">
              <a:xfrm>
                <a:off x="3406" y="2171"/>
                <a:ext cx="131" cy="154"/>
              </a:xfrm>
              <a:custGeom>
                <a:avLst/>
                <a:gdLst>
                  <a:gd name="T0" fmla="*/ 0 w 131"/>
                  <a:gd name="T1" fmla="*/ 154 h 154"/>
                  <a:gd name="T2" fmla="*/ 129 w 131"/>
                  <a:gd name="T3" fmla="*/ 152 h 154"/>
                  <a:gd name="T4" fmla="*/ 131 w 131"/>
                  <a:gd name="T5" fmla="*/ 2 h 154"/>
                  <a:gd name="T6" fmla="*/ 0 w 131"/>
                  <a:gd name="T7" fmla="*/ 0 h 154"/>
                  <a:gd name="T8" fmla="*/ 0 w 131"/>
                  <a:gd name="T9" fmla="*/ 154 h 154"/>
                </a:gdLst>
                <a:ahLst/>
                <a:cxnLst>
                  <a:cxn ang="0">
                    <a:pos x="T0" y="T1"/>
                  </a:cxn>
                  <a:cxn ang="0">
                    <a:pos x="T2" y="T3"/>
                  </a:cxn>
                  <a:cxn ang="0">
                    <a:pos x="T4" y="T5"/>
                  </a:cxn>
                  <a:cxn ang="0">
                    <a:pos x="T6" y="T7"/>
                  </a:cxn>
                  <a:cxn ang="0">
                    <a:pos x="T8" y="T9"/>
                  </a:cxn>
                </a:cxnLst>
                <a:rect l="0" t="0" r="r" b="b"/>
                <a:pathLst>
                  <a:path w="131" h="154">
                    <a:moveTo>
                      <a:pt x="0" y="154"/>
                    </a:moveTo>
                    <a:lnTo>
                      <a:pt x="129" y="152"/>
                    </a:lnTo>
                    <a:lnTo>
                      <a:pt x="131" y="2"/>
                    </a:lnTo>
                    <a:lnTo>
                      <a:pt x="0" y="0"/>
                    </a:lnTo>
                    <a:lnTo>
                      <a:pt x="0" y="154"/>
                    </a:lnTo>
                    <a:close/>
                  </a:path>
                </a:pathLst>
              </a:custGeom>
              <a:grpFill/>
              <a:ln w="9525">
                <a:solidFill>
                  <a:srgbClr val="001F6A"/>
                </a:solidFill>
                <a:round/>
                <a:headEnd/>
                <a:tailEnd/>
              </a:ln>
            </p:spPr>
            <p:txBody>
              <a:bodyPr/>
              <a:lstStyle/>
              <a:p>
                <a:endParaRPr lang="zh-TW" altLang="en-US"/>
              </a:p>
            </p:txBody>
          </p:sp>
          <p:sp>
            <p:nvSpPr>
              <p:cNvPr id="1104" name="Freeform 496">
                <a:extLst>
                  <a:ext uri="{FF2B5EF4-FFF2-40B4-BE49-F238E27FC236}">
                    <a16:creationId xmlns:a16="http://schemas.microsoft.com/office/drawing/2014/main" id="{F1328C27-BD34-ED24-AF58-7EC53375A14C}"/>
                  </a:ext>
                </a:extLst>
              </p:cNvPr>
              <p:cNvSpPr>
                <a:spLocks/>
              </p:cNvSpPr>
              <p:nvPr/>
            </p:nvSpPr>
            <p:spPr bwMode="auto">
              <a:xfrm>
                <a:off x="2171" y="2173"/>
                <a:ext cx="66" cy="138"/>
              </a:xfrm>
              <a:custGeom>
                <a:avLst/>
                <a:gdLst>
                  <a:gd name="T0" fmla="*/ 66 w 66"/>
                  <a:gd name="T1" fmla="*/ 0 h 138"/>
                  <a:gd name="T2" fmla="*/ 0 w 66"/>
                  <a:gd name="T3" fmla="*/ 2 h 138"/>
                  <a:gd name="T4" fmla="*/ 0 w 66"/>
                  <a:gd name="T5" fmla="*/ 132 h 138"/>
                  <a:gd name="T6" fmla="*/ 66 w 66"/>
                  <a:gd name="T7" fmla="*/ 138 h 138"/>
                  <a:gd name="T8" fmla="*/ 66 w 66"/>
                  <a:gd name="T9" fmla="*/ 0 h 138"/>
                </a:gdLst>
                <a:ahLst/>
                <a:cxnLst>
                  <a:cxn ang="0">
                    <a:pos x="T0" y="T1"/>
                  </a:cxn>
                  <a:cxn ang="0">
                    <a:pos x="T2" y="T3"/>
                  </a:cxn>
                  <a:cxn ang="0">
                    <a:pos x="T4" y="T5"/>
                  </a:cxn>
                  <a:cxn ang="0">
                    <a:pos x="T6" y="T7"/>
                  </a:cxn>
                  <a:cxn ang="0">
                    <a:pos x="T8" y="T9"/>
                  </a:cxn>
                </a:cxnLst>
                <a:rect l="0" t="0" r="r" b="b"/>
                <a:pathLst>
                  <a:path w="66" h="138">
                    <a:moveTo>
                      <a:pt x="66" y="0"/>
                    </a:moveTo>
                    <a:lnTo>
                      <a:pt x="0" y="2"/>
                    </a:lnTo>
                    <a:lnTo>
                      <a:pt x="0" y="132"/>
                    </a:lnTo>
                    <a:lnTo>
                      <a:pt x="66" y="138"/>
                    </a:lnTo>
                    <a:lnTo>
                      <a:pt x="66" y="0"/>
                    </a:lnTo>
                    <a:close/>
                  </a:path>
                </a:pathLst>
              </a:custGeom>
              <a:grpFill/>
              <a:ln w="9525">
                <a:solidFill>
                  <a:srgbClr val="001F6A"/>
                </a:solidFill>
                <a:round/>
                <a:headEnd/>
                <a:tailEnd/>
              </a:ln>
            </p:spPr>
            <p:txBody>
              <a:bodyPr/>
              <a:lstStyle/>
              <a:p>
                <a:endParaRPr lang="zh-TW" altLang="en-US"/>
              </a:p>
            </p:txBody>
          </p:sp>
        </p:grpSp>
        <p:grpSp>
          <p:nvGrpSpPr>
            <p:cNvPr id="1076" name="Group 545">
              <a:extLst>
                <a:ext uri="{FF2B5EF4-FFF2-40B4-BE49-F238E27FC236}">
                  <a16:creationId xmlns:a16="http://schemas.microsoft.com/office/drawing/2014/main" id="{9B2EDA9B-B72E-CDD5-BC7A-1A247BBCE2BF}"/>
                </a:ext>
              </a:extLst>
            </p:cNvPr>
            <p:cNvGrpSpPr>
              <a:grpSpLocks/>
            </p:cNvGrpSpPr>
            <p:nvPr/>
          </p:nvGrpSpPr>
          <p:grpSpPr bwMode="auto">
            <a:xfrm>
              <a:off x="2119" y="2300"/>
              <a:ext cx="1656" cy="212"/>
              <a:chOff x="2119" y="2300"/>
              <a:chExt cx="1656" cy="212"/>
            </a:xfrm>
            <a:grpFill/>
          </p:grpSpPr>
          <p:sp>
            <p:nvSpPr>
              <p:cNvPr id="1077" name="Freeform 283">
                <a:extLst>
                  <a:ext uri="{FF2B5EF4-FFF2-40B4-BE49-F238E27FC236}">
                    <a16:creationId xmlns:a16="http://schemas.microsoft.com/office/drawing/2014/main" id="{4A438994-537D-E595-AD6D-D3D7006F7ABB}"/>
                  </a:ext>
                </a:extLst>
              </p:cNvPr>
              <p:cNvSpPr>
                <a:spLocks/>
              </p:cNvSpPr>
              <p:nvPr/>
            </p:nvSpPr>
            <p:spPr bwMode="auto">
              <a:xfrm>
                <a:off x="3272" y="2325"/>
                <a:ext cx="134" cy="158"/>
              </a:xfrm>
              <a:custGeom>
                <a:avLst/>
                <a:gdLst>
                  <a:gd name="T0" fmla="*/ 0 w 134"/>
                  <a:gd name="T1" fmla="*/ 158 h 158"/>
                  <a:gd name="T2" fmla="*/ 134 w 134"/>
                  <a:gd name="T3" fmla="*/ 154 h 158"/>
                  <a:gd name="T4" fmla="*/ 134 w 134"/>
                  <a:gd name="T5" fmla="*/ 0 h 158"/>
                  <a:gd name="T6" fmla="*/ 0 w 134"/>
                  <a:gd name="T7" fmla="*/ 2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4"/>
                    </a:lnTo>
                    <a:lnTo>
                      <a:pt x="134" y="0"/>
                    </a:lnTo>
                    <a:lnTo>
                      <a:pt x="0" y="2"/>
                    </a:lnTo>
                    <a:lnTo>
                      <a:pt x="0" y="158"/>
                    </a:lnTo>
                    <a:close/>
                  </a:path>
                </a:pathLst>
              </a:custGeom>
              <a:grpFill/>
              <a:ln w="9525">
                <a:solidFill>
                  <a:srgbClr val="001F6A"/>
                </a:solidFill>
                <a:round/>
                <a:headEnd/>
                <a:tailEnd/>
              </a:ln>
            </p:spPr>
            <p:txBody>
              <a:bodyPr/>
              <a:lstStyle/>
              <a:p>
                <a:endParaRPr lang="zh-TW" altLang="en-US"/>
              </a:p>
            </p:txBody>
          </p:sp>
          <p:sp>
            <p:nvSpPr>
              <p:cNvPr id="1078" name="Freeform 295">
                <a:extLst>
                  <a:ext uri="{FF2B5EF4-FFF2-40B4-BE49-F238E27FC236}">
                    <a16:creationId xmlns:a16="http://schemas.microsoft.com/office/drawing/2014/main" id="{334AC64D-DA88-3E06-E57F-690CDF991F7D}"/>
                  </a:ext>
                </a:extLst>
              </p:cNvPr>
              <p:cNvSpPr>
                <a:spLocks/>
              </p:cNvSpPr>
              <p:nvPr/>
            </p:nvSpPr>
            <p:spPr bwMode="auto">
              <a:xfrm>
                <a:off x="2316" y="2318"/>
                <a:ext cx="84" cy="172"/>
              </a:xfrm>
              <a:custGeom>
                <a:avLst/>
                <a:gdLst>
                  <a:gd name="T0" fmla="*/ 84 w 84"/>
                  <a:gd name="T1" fmla="*/ 9 h 172"/>
                  <a:gd name="T2" fmla="*/ 0 w 84"/>
                  <a:gd name="T3" fmla="*/ 0 h 172"/>
                  <a:gd name="T4" fmla="*/ 0 w 84"/>
                  <a:gd name="T5" fmla="*/ 151 h 172"/>
                  <a:gd name="T6" fmla="*/ 84 w 84"/>
                  <a:gd name="T7" fmla="*/ 172 h 172"/>
                  <a:gd name="T8" fmla="*/ 84 w 84"/>
                  <a:gd name="T9" fmla="*/ 9 h 172"/>
                </a:gdLst>
                <a:ahLst/>
                <a:cxnLst>
                  <a:cxn ang="0">
                    <a:pos x="T0" y="T1"/>
                  </a:cxn>
                  <a:cxn ang="0">
                    <a:pos x="T2" y="T3"/>
                  </a:cxn>
                  <a:cxn ang="0">
                    <a:pos x="T4" y="T5"/>
                  </a:cxn>
                  <a:cxn ang="0">
                    <a:pos x="T6" y="T7"/>
                  </a:cxn>
                  <a:cxn ang="0">
                    <a:pos x="T8" y="T9"/>
                  </a:cxn>
                </a:cxnLst>
                <a:rect l="0" t="0" r="r" b="b"/>
                <a:pathLst>
                  <a:path w="84" h="172">
                    <a:moveTo>
                      <a:pt x="84" y="9"/>
                    </a:moveTo>
                    <a:lnTo>
                      <a:pt x="0" y="0"/>
                    </a:lnTo>
                    <a:lnTo>
                      <a:pt x="0" y="151"/>
                    </a:lnTo>
                    <a:lnTo>
                      <a:pt x="84" y="172"/>
                    </a:lnTo>
                    <a:lnTo>
                      <a:pt x="84" y="9"/>
                    </a:lnTo>
                    <a:close/>
                  </a:path>
                </a:pathLst>
              </a:custGeom>
              <a:grpFill/>
              <a:ln w="9525">
                <a:solidFill>
                  <a:srgbClr val="001F6A"/>
                </a:solidFill>
                <a:round/>
                <a:headEnd/>
                <a:tailEnd/>
              </a:ln>
            </p:spPr>
            <p:txBody>
              <a:bodyPr/>
              <a:lstStyle/>
              <a:p>
                <a:endParaRPr lang="zh-TW" altLang="en-US"/>
              </a:p>
            </p:txBody>
          </p:sp>
          <p:sp>
            <p:nvSpPr>
              <p:cNvPr id="1079" name="Freeform 305">
                <a:extLst>
                  <a:ext uri="{FF2B5EF4-FFF2-40B4-BE49-F238E27FC236}">
                    <a16:creationId xmlns:a16="http://schemas.microsoft.com/office/drawing/2014/main" id="{74ECE1A8-649A-F1C5-F71D-70FB7C2F8E5D}"/>
                  </a:ext>
                </a:extLst>
              </p:cNvPr>
              <p:cNvSpPr>
                <a:spLocks/>
              </p:cNvSpPr>
              <p:nvPr/>
            </p:nvSpPr>
            <p:spPr bwMode="auto">
              <a:xfrm>
                <a:off x="2236" y="2311"/>
                <a:ext cx="80" cy="158"/>
              </a:xfrm>
              <a:custGeom>
                <a:avLst/>
                <a:gdLst>
                  <a:gd name="T0" fmla="*/ 80 w 80"/>
                  <a:gd name="T1" fmla="*/ 7 h 158"/>
                  <a:gd name="T2" fmla="*/ 1 w 80"/>
                  <a:gd name="T3" fmla="*/ 0 h 158"/>
                  <a:gd name="T4" fmla="*/ 0 w 80"/>
                  <a:gd name="T5" fmla="*/ 138 h 158"/>
                  <a:gd name="T6" fmla="*/ 80 w 80"/>
                  <a:gd name="T7" fmla="*/ 158 h 158"/>
                  <a:gd name="T8" fmla="*/ 80 w 80"/>
                  <a:gd name="T9" fmla="*/ 7 h 158"/>
                </a:gdLst>
                <a:ahLst/>
                <a:cxnLst>
                  <a:cxn ang="0">
                    <a:pos x="T0" y="T1"/>
                  </a:cxn>
                  <a:cxn ang="0">
                    <a:pos x="T2" y="T3"/>
                  </a:cxn>
                  <a:cxn ang="0">
                    <a:pos x="T4" y="T5"/>
                  </a:cxn>
                  <a:cxn ang="0">
                    <a:pos x="T6" y="T7"/>
                  </a:cxn>
                  <a:cxn ang="0">
                    <a:pos x="T8" y="T9"/>
                  </a:cxn>
                </a:cxnLst>
                <a:rect l="0" t="0" r="r" b="b"/>
                <a:pathLst>
                  <a:path w="80" h="158">
                    <a:moveTo>
                      <a:pt x="80" y="7"/>
                    </a:moveTo>
                    <a:lnTo>
                      <a:pt x="1" y="0"/>
                    </a:lnTo>
                    <a:lnTo>
                      <a:pt x="0" y="138"/>
                    </a:lnTo>
                    <a:lnTo>
                      <a:pt x="80" y="158"/>
                    </a:lnTo>
                    <a:lnTo>
                      <a:pt x="80" y="7"/>
                    </a:lnTo>
                    <a:close/>
                  </a:path>
                </a:pathLst>
              </a:custGeom>
              <a:grpFill/>
              <a:ln w="9525">
                <a:solidFill>
                  <a:srgbClr val="001F6A"/>
                </a:solidFill>
                <a:round/>
                <a:headEnd/>
                <a:tailEnd/>
              </a:ln>
            </p:spPr>
            <p:txBody>
              <a:bodyPr/>
              <a:lstStyle/>
              <a:p>
                <a:endParaRPr lang="zh-TW" altLang="en-US"/>
              </a:p>
            </p:txBody>
          </p:sp>
          <p:sp>
            <p:nvSpPr>
              <p:cNvPr id="1080" name="Freeform 332">
                <a:extLst>
                  <a:ext uri="{FF2B5EF4-FFF2-40B4-BE49-F238E27FC236}">
                    <a16:creationId xmlns:a16="http://schemas.microsoft.com/office/drawing/2014/main" id="{A39D729E-F287-EADD-F465-C110A0CF2CCE}"/>
                  </a:ext>
                </a:extLst>
              </p:cNvPr>
              <p:cNvSpPr>
                <a:spLocks/>
              </p:cNvSpPr>
              <p:nvPr/>
            </p:nvSpPr>
            <p:spPr bwMode="auto">
              <a:xfrm>
                <a:off x="2490" y="2334"/>
                <a:ext cx="183" cy="178"/>
              </a:xfrm>
              <a:custGeom>
                <a:avLst/>
                <a:gdLst>
                  <a:gd name="T0" fmla="*/ 181 w 183"/>
                  <a:gd name="T1" fmla="*/ 170 h 178"/>
                  <a:gd name="T2" fmla="*/ 183 w 183"/>
                  <a:gd name="T3" fmla="*/ 0 h 178"/>
                  <a:gd name="T4" fmla="*/ 2 w 183"/>
                  <a:gd name="T5" fmla="*/ 2 h 178"/>
                  <a:gd name="T6" fmla="*/ 0 w 183"/>
                  <a:gd name="T7" fmla="*/ 2 h 178"/>
                  <a:gd name="T8" fmla="*/ 0 w 183"/>
                  <a:gd name="T9" fmla="*/ 178 h 178"/>
                  <a:gd name="T10" fmla="*/ 2 w 183"/>
                  <a:gd name="T11" fmla="*/ 178 h 178"/>
                  <a:gd name="T12" fmla="*/ 181 w 183"/>
                  <a:gd name="T13" fmla="*/ 170 h 178"/>
                </a:gdLst>
                <a:ahLst/>
                <a:cxnLst>
                  <a:cxn ang="0">
                    <a:pos x="T0" y="T1"/>
                  </a:cxn>
                  <a:cxn ang="0">
                    <a:pos x="T2" y="T3"/>
                  </a:cxn>
                  <a:cxn ang="0">
                    <a:pos x="T4" y="T5"/>
                  </a:cxn>
                  <a:cxn ang="0">
                    <a:pos x="T6" y="T7"/>
                  </a:cxn>
                  <a:cxn ang="0">
                    <a:pos x="T8" y="T9"/>
                  </a:cxn>
                  <a:cxn ang="0">
                    <a:pos x="T10" y="T11"/>
                  </a:cxn>
                  <a:cxn ang="0">
                    <a:pos x="T12" y="T13"/>
                  </a:cxn>
                </a:cxnLst>
                <a:rect l="0" t="0" r="r" b="b"/>
                <a:pathLst>
                  <a:path w="183" h="178">
                    <a:moveTo>
                      <a:pt x="181" y="170"/>
                    </a:moveTo>
                    <a:lnTo>
                      <a:pt x="183" y="0"/>
                    </a:lnTo>
                    <a:lnTo>
                      <a:pt x="2" y="2"/>
                    </a:lnTo>
                    <a:lnTo>
                      <a:pt x="0" y="2"/>
                    </a:lnTo>
                    <a:lnTo>
                      <a:pt x="0" y="178"/>
                    </a:lnTo>
                    <a:lnTo>
                      <a:pt x="2" y="178"/>
                    </a:lnTo>
                    <a:lnTo>
                      <a:pt x="181" y="170"/>
                    </a:lnTo>
                    <a:close/>
                  </a:path>
                </a:pathLst>
              </a:custGeom>
              <a:grpFill/>
              <a:ln w="9525">
                <a:solidFill>
                  <a:srgbClr val="001F6A"/>
                </a:solidFill>
                <a:round/>
                <a:headEnd/>
                <a:tailEnd/>
              </a:ln>
            </p:spPr>
            <p:txBody>
              <a:bodyPr/>
              <a:lstStyle/>
              <a:p>
                <a:endParaRPr lang="zh-TW" altLang="en-US"/>
              </a:p>
            </p:txBody>
          </p:sp>
          <p:sp>
            <p:nvSpPr>
              <p:cNvPr id="1081" name="Freeform 341">
                <a:extLst>
                  <a:ext uri="{FF2B5EF4-FFF2-40B4-BE49-F238E27FC236}">
                    <a16:creationId xmlns:a16="http://schemas.microsoft.com/office/drawing/2014/main" id="{2515E5CE-3CC3-A05B-5959-01A238F1585F}"/>
                  </a:ext>
                </a:extLst>
              </p:cNvPr>
              <p:cNvSpPr>
                <a:spLocks/>
              </p:cNvSpPr>
              <p:nvPr/>
            </p:nvSpPr>
            <p:spPr bwMode="auto">
              <a:xfrm>
                <a:off x="2985" y="2329"/>
                <a:ext cx="147" cy="165"/>
              </a:xfrm>
              <a:custGeom>
                <a:avLst/>
                <a:gdLst>
                  <a:gd name="T0" fmla="*/ 0 w 147"/>
                  <a:gd name="T1" fmla="*/ 165 h 165"/>
                  <a:gd name="T2" fmla="*/ 147 w 147"/>
                  <a:gd name="T3" fmla="*/ 159 h 165"/>
                  <a:gd name="T4" fmla="*/ 147 w 147"/>
                  <a:gd name="T5" fmla="*/ 0 h 165"/>
                  <a:gd name="T6" fmla="*/ 2 w 147"/>
                  <a:gd name="T7" fmla="*/ 2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7" y="159"/>
                    </a:lnTo>
                    <a:lnTo>
                      <a:pt x="147" y="0"/>
                    </a:lnTo>
                    <a:lnTo>
                      <a:pt x="2" y="2"/>
                    </a:lnTo>
                    <a:lnTo>
                      <a:pt x="0" y="165"/>
                    </a:lnTo>
                    <a:close/>
                  </a:path>
                </a:pathLst>
              </a:custGeom>
              <a:grpFill/>
              <a:ln w="9525">
                <a:solidFill>
                  <a:srgbClr val="001F6A"/>
                </a:solidFill>
                <a:round/>
                <a:headEnd/>
                <a:tailEnd/>
              </a:ln>
            </p:spPr>
            <p:txBody>
              <a:bodyPr/>
              <a:lstStyle/>
              <a:p>
                <a:endParaRPr lang="zh-TW" altLang="en-US"/>
              </a:p>
            </p:txBody>
          </p:sp>
          <p:sp>
            <p:nvSpPr>
              <p:cNvPr id="1082" name="Freeform 348">
                <a:extLst>
                  <a:ext uri="{FF2B5EF4-FFF2-40B4-BE49-F238E27FC236}">
                    <a16:creationId xmlns:a16="http://schemas.microsoft.com/office/drawing/2014/main" id="{ED63F9E6-4B59-75FE-5B23-1DFC3D54278D}"/>
                  </a:ext>
                </a:extLst>
              </p:cNvPr>
              <p:cNvSpPr>
                <a:spLocks/>
              </p:cNvSpPr>
              <p:nvPr/>
            </p:nvSpPr>
            <p:spPr bwMode="auto">
              <a:xfrm>
                <a:off x="2671" y="2332"/>
                <a:ext cx="162" cy="172"/>
              </a:xfrm>
              <a:custGeom>
                <a:avLst/>
                <a:gdLst>
                  <a:gd name="T0" fmla="*/ 162 w 162"/>
                  <a:gd name="T1" fmla="*/ 0 h 172"/>
                  <a:gd name="T2" fmla="*/ 2 w 162"/>
                  <a:gd name="T3" fmla="*/ 2 h 172"/>
                  <a:gd name="T4" fmla="*/ 0 w 162"/>
                  <a:gd name="T5" fmla="*/ 172 h 172"/>
                  <a:gd name="T6" fmla="*/ 162 w 162"/>
                  <a:gd name="T7" fmla="*/ 167 h 172"/>
                  <a:gd name="T8" fmla="*/ 162 w 162"/>
                  <a:gd name="T9" fmla="*/ 0 h 172"/>
                </a:gdLst>
                <a:ahLst/>
                <a:cxnLst>
                  <a:cxn ang="0">
                    <a:pos x="T0" y="T1"/>
                  </a:cxn>
                  <a:cxn ang="0">
                    <a:pos x="T2" y="T3"/>
                  </a:cxn>
                  <a:cxn ang="0">
                    <a:pos x="T4" y="T5"/>
                  </a:cxn>
                  <a:cxn ang="0">
                    <a:pos x="T6" y="T7"/>
                  </a:cxn>
                  <a:cxn ang="0">
                    <a:pos x="T8" y="T9"/>
                  </a:cxn>
                </a:cxnLst>
                <a:rect l="0" t="0" r="r" b="b"/>
                <a:pathLst>
                  <a:path w="162" h="172">
                    <a:moveTo>
                      <a:pt x="162" y="0"/>
                    </a:moveTo>
                    <a:lnTo>
                      <a:pt x="2" y="2"/>
                    </a:lnTo>
                    <a:lnTo>
                      <a:pt x="0" y="172"/>
                    </a:lnTo>
                    <a:lnTo>
                      <a:pt x="162" y="167"/>
                    </a:lnTo>
                    <a:lnTo>
                      <a:pt x="162" y="0"/>
                    </a:lnTo>
                    <a:close/>
                  </a:path>
                </a:pathLst>
              </a:custGeom>
              <a:grpFill/>
              <a:ln w="9525">
                <a:solidFill>
                  <a:srgbClr val="001F6A"/>
                </a:solidFill>
                <a:round/>
                <a:headEnd/>
                <a:tailEnd/>
              </a:ln>
            </p:spPr>
            <p:txBody>
              <a:bodyPr/>
              <a:lstStyle/>
              <a:p>
                <a:endParaRPr lang="zh-TW" altLang="en-US"/>
              </a:p>
            </p:txBody>
          </p:sp>
          <p:sp>
            <p:nvSpPr>
              <p:cNvPr id="1083" name="Freeform 358">
                <a:extLst>
                  <a:ext uri="{FF2B5EF4-FFF2-40B4-BE49-F238E27FC236}">
                    <a16:creationId xmlns:a16="http://schemas.microsoft.com/office/drawing/2014/main" id="{2EE590C2-0FEB-25C1-BB72-0AD7D0872758}"/>
                  </a:ext>
                </a:extLst>
              </p:cNvPr>
              <p:cNvSpPr>
                <a:spLocks/>
              </p:cNvSpPr>
              <p:nvPr/>
            </p:nvSpPr>
            <p:spPr bwMode="auto">
              <a:xfrm>
                <a:off x="2833" y="2331"/>
                <a:ext cx="154" cy="168"/>
              </a:xfrm>
              <a:custGeom>
                <a:avLst/>
                <a:gdLst>
                  <a:gd name="T0" fmla="*/ 0 w 154"/>
                  <a:gd name="T1" fmla="*/ 168 h 168"/>
                  <a:gd name="T2" fmla="*/ 152 w 154"/>
                  <a:gd name="T3" fmla="*/ 163 h 168"/>
                  <a:gd name="T4" fmla="*/ 154 w 154"/>
                  <a:gd name="T5" fmla="*/ 0 h 168"/>
                  <a:gd name="T6" fmla="*/ 0 w 154"/>
                  <a:gd name="T7" fmla="*/ 1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2" y="163"/>
                    </a:lnTo>
                    <a:lnTo>
                      <a:pt x="154" y="0"/>
                    </a:lnTo>
                    <a:lnTo>
                      <a:pt x="0" y="1"/>
                    </a:lnTo>
                    <a:lnTo>
                      <a:pt x="0" y="168"/>
                    </a:lnTo>
                    <a:close/>
                  </a:path>
                </a:pathLst>
              </a:custGeom>
              <a:grpFill/>
              <a:ln w="9525">
                <a:solidFill>
                  <a:srgbClr val="001F6A"/>
                </a:solidFill>
                <a:round/>
                <a:headEnd/>
                <a:tailEnd/>
              </a:ln>
            </p:spPr>
            <p:txBody>
              <a:bodyPr/>
              <a:lstStyle/>
              <a:p>
                <a:endParaRPr lang="zh-TW" altLang="en-US"/>
              </a:p>
            </p:txBody>
          </p:sp>
          <p:sp>
            <p:nvSpPr>
              <p:cNvPr id="1084" name="Freeform 367">
                <a:extLst>
                  <a:ext uri="{FF2B5EF4-FFF2-40B4-BE49-F238E27FC236}">
                    <a16:creationId xmlns:a16="http://schemas.microsoft.com/office/drawing/2014/main" id="{06EA43C4-C5CA-AA7D-61A5-0191A534124C}"/>
                  </a:ext>
                </a:extLst>
              </p:cNvPr>
              <p:cNvSpPr>
                <a:spLocks/>
              </p:cNvSpPr>
              <p:nvPr/>
            </p:nvSpPr>
            <p:spPr bwMode="auto">
              <a:xfrm>
                <a:off x="3132" y="2327"/>
                <a:ext cx="140" cy="161"/>
              </a:xfrm>
              <a:custGeom>
                <a:avLst/>
                <a:gdLst>
                  <a:gd name="T0" fmla="*/ 0 w 140"/>
                  <a:gd name="T1" fmla="*/ 161 h 161"/>
                  <a:gd name="T2" fmla="*/ 140 w 140"/>
                  <a:gd name="T3" fmla="*/ 156 h 161"/>
                  <a:gd name="T4" fmla="*/ 140 w 140"/>
                  <a:gd name="T5" fmla="*/ 0 h 161"/>
                  <a:gd name="T6" fmla="*/ 0 w 140"/>
                  <a:gd name="T7" fmla="*/ 2 h 161"/>
                  <a:gd name="T8" fmla="*/ 0 w 140"/>
                  <a:gd name="T9" fmla="*/ 161 h 161"/>
                </a:gdLst>
                <a:ahLst/>
                <a:cxnLst>
                  <a:cxn ang="0">
                    <a:pos x="T0" y="T1"/>
                  </a:cxn>
                  <a:cxn ang="0">
                    <a:pos x="T2" y="T3"/>
                  </a:cxn>
                  <a:cxn ang="0">
                    <a:pos x="T4" y="T5"/>
                  </a:cxn>
                  <a:cxn ang="0">
                    <a:pos x="T6" y="T7"/>
                  </a:cxn>
                  <a:cxn ang="0">
                    <a:pos x="T8" y="T9"/>
                  </a:cxn>
                </a:cxnLst>
                <a:rect l="0" t="0" r="r" b="b"/>
                <a:pathLst>
                  <a:path w="140" h="161">
                    <a:moveTo>
                      <a:pt x="0" y="161"/>
                    </a:moveTo>
                    <a:lnTo>
                      <a:pt x="140" y="156"/>
                    </a:lnTo>
                    <a:lnTo>
                      <a:pt x="140" y="0"/>
                    </a:lnTo>
                    <a:lnTo>
                      <a:pt x="0" y="2"/>
                    </a:lnTo>
                    <a:lnTo>
                      <a:pt x="0" y="161"/>
                    </a:lnTo>
                    <a:close/>
                  </a:path>
                </a:pathLst>
              </a:custGeom>
              <a:grpFill/>
              <a:ln w="9525">
                <a:solidFill>
                  <a:srgbClr val="001F6A"/>
                </a:solidFill>
                <a:round/>
                <a:headEnd/>
                <a:tailEnd/>
              </a:ln>
            </p:spPr>
            <p:txBody>
              <a:bodyPr/>
              <a:lstStyle/>
              <a:p>
                <a:endParaRPr lang="zh-TW" altLang="en-US"/>
              </a:p>
            </p:txBody>
          </p:sp>
          <p:sp>
            <p:nvSpPr>
              <p:cNvPr id="1085" name="Freeform 384">
                <a:extLst>
                  <a:ext uri="{FF2B5EF4-FFF2-40B4-BE49-F238E27FC236}">
                    <a16:creationId xmlns:a16="http://schemas.microsoft.com/office/drawing/2014/main" id="{67488B43-9121-E959-47D5-E3D1FD44ADE7}"/>
                  </a:ext>
                </a:extLst>
              </p:cNvPr>
              <p:cNvSpPr>
                <a:spLocks/>
              </p:cNvSpPr>
              <p:nvPr/>
            </p:nvSpPr>
            <p:spPr bwMode="auto">
              <a:xfrm>
                <a:off x="2400" y="2327"/>
                <a:ext cx="90" cy="185"/>
              </a:xfrm>
              <a:custGeom>
                <a:avLst/>
                <a:gdLst>
                  <a:gd name="T0" fmla="*/ 90 w 90"/>
                  <a:gd name="T1" fmla="*/ 9 h 185"/>
                  <a:gd name="T2" fmla="*/ 0 w 90"/>
                  <a:gd name="T3" fmla="*/ 0 h 185"/>
                  <a:gd name="T4" fmla="*/ 0 w 90"/>
                  <a:gd name="T5" fmla="*/ 163 h 185"/>
                  <a:gd name="T6" fmla="*/ 90 w 90"/>
                  <a:gd name="T7" fmla="*/ 185 h 185"/>
                  <a:gd name="T8" fmla="*/ 90 w 90"/>
                  <a:gd name="T9" fmla="*/ 9 h 185"/>
                </a:gdLst>
                <a:ahLst/>
                <a:cxnLst>
                  <a:cxn ang="0">
                    <a:pos x="T0" y="T1"/>
                  </a:cxn>
                  <a:cxn ang="0">
                    <a:pos x="T2" y="T3"/>
                  </a:cxn>
                  <a:cxn ang="0">
                    <a:pos x="T4" y="T5"/>
                  </a:cxn>
                  <a:cxn ang="0">
                    <a:pos x="T6" y="T7"/>
                  </a:cxn>
                  <a:cxn ang="0">
                    <a:pos x="T8" y="T9"/>
                  </a:cxn>
                </a:cxnLst>
                <a:rect l="0" t="0" r="r" b="b"/>
                <a:pathLst>
                  <a:path w="90" h="185">
                    <a:moveTo>
                      <a:pt x="90" y="9"/>
                    </a:moveTo>
                    <a:lnTo>
                      <a:pt x="0" y="0"/>
                    </a:lnTo>
                    <a:lnTo>
                      <a:pt x="0" y="163"/>
                    </a:lnTo>
                    <a:lnTo>
                      <a:pt x="90" y="185"/>
                    </a:lnTo>
                    <a:lnTo>
                      <a:pt x="90" y="9"/>
                    </a:lnTo>
                    <a:close/>
                  </a:path>
                </a:pathLst>
              </a:custGeom>
              <a:grpFill/>
              <a:ln w="9525">
                <a:solidFill>
                  <a:srgbClr val="001F6A"/>
                </a:solidFill>
                <a:round/>
                <a:headEnd/>
                <a:tailEnd/>
              </a:ln>
            </p:spPr>
            <p:txBody>
              <a:bodyPr/>
              <a:lstStyle/>
              <a:p>
                <a:endParaRPr lang="zh-TW" altLang="en-US"/>
              </a:p>
            </p:txBody>
          </p:sp>
          <p:sp>
            <p:nvSpPr>
              <p:cNvPr id="1086" name="Freeform 408">
                <a:extLst>
                  <a:ext uri="{FF2B5EF4-FFF2-40B4-BE49-F238E27FC236}">
                    <a16:creationId xmlns:a16="http://schemas.microsoft.com/office/drawing/2014/main" id="{C323E5B4-2CBC-66A5-EC81-3054090FA577}"/>
                  </a:ext>
                </a:extLst>
              </p:cNvPr>
              <p:cNvSpPr>
                <a:spLocks/>
              </p:cNvSpPr>
              <p:nvPr/>
            </p:nvSpPr>
            <p:spPr bwMode="auto">
              <a:xfrm>
                <a:off x="3535" y="2323"/>
                <a:ext cx="124" cy="151"/>
              </a:xfrm>
              <a:custGeom>
                <a:avLst/>
                <a:gdLst>
                  <a:gd name="T0" fmla="*/ 0 w 124"/>
                  <a:gd name="T1" fmla="*/ 151 h 151"/>
                  <a:gd name="T2" fmla="*/ 124 w 124"/>
                  <a:gd name="T3" fmla="*/ 147 h 151"/>
                  <a:gd name="T4" fmla="*/ 124 w 124"/>
                  <a:gd name="T5" fmla="*/ 0 h 151"/>
                  <a:gd name="T6" fmla="*/ 0 w 124"/>
                  <a:gd name="T7" fmla="*/ 0 h 151"/>
                  <a:gd name="T8" fmla="*/ 0 w 124"/>
                  <a:gd name="T9" fmla="*/ 151 h 151"/>
                </a:gdLst>
                <a:ahLst/>
                <a:cxnLst>
                  <a:cxn ang="0">
                    <a:pos x="T0" y="T1"/>
                  </a:cxn>
                  <a:cxn ang="0">
                    <a:pos x="T2" y="T3"/>
                  </a:cxn>
                  <a:cxn ang="0">
                    <a:pos x="T4" y="T5"/>
                  </a:cxn>
                  <a:cxn ang="0">
                    <a:pos x="T6" y="T7"/>
                  </a:cxn>
                  <a:cxn ang="0">
                    <a:pos x="T8" y="T9"/>
                  </a:cxn>
                </a:cxnLst>
                <a:rect l="0" t="0" r="r" b="b"/>
                <a:pathLst>
                  <a:path w="124" h="151">
                    <a:moveTo>
                      <a:pt x="0" y="151"/>
                    </a:moveTo>
                    <a:lnTo>
                      <a:pt x="124" y="147"/>
                    </a:lnTo>
                    <a:lnTo>
                      <a:pt x="124" y="0"/>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87" name="Freeform 414">
                <a:extLst>
                  <a:ext uri="{FF2B5EF4-FFF2-40B4-BE49-F238E27FC236}">
                    <a16:creationId xmlns:a16="http://schemas.microsoft.com/office/drawing/2014/main" id="{81F2A622-9AA0-D8B2-37BB-AB85C1B3B419}"/>
                  </a:ext>
                </a:extLst>
              </p:cNvPr>
              <p:cNvSpPr>
                <a:spLocks/>
              </p:cNvSpPr>
              <p:nvPr/>
            </p:nvSpPr>
            <p:spPr bwMode="auto">
              <a:xfrm>
                <a:off x="2119" y="2300"/>
                <a:ext cx="52" cy="133"/>
              </a:xfrm>
              <a:custGeom>
                <a:avLst/>
                <a:gdLst>
                  <a:gd name="T0" fmla="*/ 29 w 29"/>
                  <a:gd name="T1" fmla="*/ 3 h 74"/>
                  <a:gd name="T2" fmla="*/ 0 w 29"/>
                  <a:gd name="T3" fmla="*/ 0 h 74"/>
                  <a:gd name="T4" fmla="*/ 0 w 29"/>
                  <a:gd name="T5" fmla="*/ 67 h 74"/>
                  <a:gd name="T6" fmla="*/ 29 w 29"/>
                  <a:gd name="T7" fmla="*/ 74 h 74"/>
                  <a:gd name="T8" fmla="*/ 29 w 29"/>
                  <a:gd name="T9" fmla="*/ 3 h 74"/>
                </a:gdLst>
                <a:ahLst/>
                <a:cxnLst>
                  <a:cxn ang="0">
                    <a:pos x="T0" y="T1"/>
                  </a:cxn>
                  <a:cxn ang="0">
                    <a:pos x="T2" y="T3"/>
                  </a:cxn>
                  <a:cxn ang="0">
                    <a:pos x="T4" y="T5"/>
                  </a:cxn>
                  <a:cxn ang="0">
                    <a:pos x="T6" y="T7"/>
                  </a:cxn>
                  <a:cxn ang="0">
                    <a:pos x="T8" y="T9"/>
                  </a:cxn>
                </a:cxnLst>
                <a:rect l="0" t="0" r="r" b="b"/>
                <a:pathLst>
                  <a:path w="29" h="74">
                    <a:moveTo>
                      <a:pt x="29" y="3"/>
                    </a:moveTo>
                    <a:cubicBezTo>
                      <a:pt x="0" y="0"/>
                      <a:pt x="0" y="0"/>
                      <a:pt x="0" y="0"/>
                    </a:cubicBezTo>
                    <a:cubicBezTo>
                      <a:pt x="0" y="22"/>
                      <a:pt x="0" y="45"/>
                      <a:pt x="0" y="67"/>
                    </a:cubicBezTo>
                    <a:cubicBezTo>
                      <a:pt x="29" y="74"/>
                      <a:pt x="29" y="74"/>
                      <a:pt x="29" y="74"/>
                    </a:cubicBezTo>
                    <a:lnTo>
                      <a:pt x="29" y="3"/>
                    </a:lnTo>
                    <a:close/>
                  </a:path>
                </a:pathLst>
              </a:custGeom>
              <a:grpFill/>
              <a:ln w="9525">
                <a:solidFill>
                  <a:srgbClr val="001F6A"/>
                </a:solidFill>
                <a:round/>
                <a:headEnd/>
                <a:tailEnd/>
              </a:ln>
            </p:spPr>
            <p:txBody>
              <a:bodyPr/>
              <a:lstStyle/>
              <a:p>
                <a:endParaRPr lang="zh-TW" altLang="en-US"/>
              </a:p>
            </p:txBody>
          </p:sp>
          <p:sp>
            <p:nvSpPr>
              <p:cNvPr id="1088" name="Freeform 431">
                <a:extLst>
                  <a:ext uri="{FF2B5EF4-FFF2-40B4-BE49-F238E27FC236}">
                    <a16:creationId xmlns:a16="http://schemas.microsoft.com/office/drawing/2014/main" id="{3F0ACA9C-07B3-A432-D394-22855949BF30}"/>
                  </a:ext>
                </a:extLst>
              </p:cNvPr>
              <p:cNvSpPr>
                <a:spLocks/>
              </p:cNvSpPr>
              <p:nvPr/>
            </p:nvSpPr>
            <p:spPr bwMode="auto">
              <a:xfrm>
                <a:off x="3659" y="2322"/>
                <a:ext cx="116" cy="148"/>
              </a:xfrm>
              <a:custGeom>
                <a:avLst/>
                <a:gdLst>
                  <a:gd name="T0" fmla="*/ 0 w 65"/>
                  <a:gd name="T1" fmla="*/ 83 h 83"/>
                  <a:gd name="T2" fmla="*/ 64 w 65"/>
                  <a:gd name="T3" fmla="*/ 80 h 83"/>
                  <a:gd name="T4" fmla="*/ 65 w 65"/>
                  <a:gd name="T5" fmla="*/ 0 h 83"/>
                  <a:gd name="T6" fmla="*/ 0 w 65"/>
                  <a:gd name="T7" fmla="*/ 1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4" y="80"/>
                      <a:pt x="64" y="80"/>
                      <a:pt x="64" y="80"/>
                    </a:cubicBezTo>
                    <a:cubicBezTo>
                      <a:pt x="64" y="54"/>
                      <a:pt x="64" y="27"/>
                      <a:pt x="65" y="0"/>
                    </a:cubicBezTo>
                    <a:cubicBezTo>
                      <a:pt x="0" y="1"/>
                      <a:pt x="0" y="1"/>
                      <a:pt x="0" y="1"/>
                    </a:cubicBezTo>
                    <a:lnTo>
                      <a:pt x="0" y="83"/>
                    </a:lnTo>
                    <a:close/>
                  </a:path>
                </a:pathLst>
              </a:custGeom>
              <a:grpFill/>
              <a:ln w="9525">
                <a:solidFill>
                  <a:srgbClr val="001F6A"/>
                </a:solidFill>
                <a:round/>
                <a:headEnd/>
                <a:tailEnd/>
              </a:ln>
            </p:spPr>
            <p:txBody>
              <a:bodyPr/>
              <a:lstStyle/>
              <a:p>
                <a:endParaRPr lang="zh-TW" altLang="en-US"/>
              </a:p>
            </p:txBody>
          </p:sp>
          <p:sp>
            <p:nvSpPr>
              <p:cNvPr id="1089" name="Freeform 473">
                <a:extLst>
                  <a:ext uri="{FF2B5EF4-FFF2-40B4-BE49-F238E27FC236}">
                    <a16:creationId xmlns:a16="http://schemas.microsoft.com/office/drawing/2014/main" id="{BC40DDAF-1508-5CC6-A056-79CE341C3192}"/>
                  </a:ext>
                </a:extLst>
              </p:cNvPr>
              <p:cNvSpPr>
                <a:spLocks/>
              </p:cNvSpPr>
              <p:nvPr/>
            </p:nvSpPr>
            <p:spPr bwMode="auto">
              <a:xfrm>
                <a:off x="3406" y="2323"/>
                <a:ext cx="129" cy="156"/>
              </a:xfrm>
              <a:custGeom>
                <a:avLst/>
                <a:gdLst>
                  <a:gd name="T0" fmla="*/ 0 w 129"/>
                  <a:gd name="T1" fmla="*/ 156 h 156"/>
                  <a:gd name="T2" fmla="*/ 129 w 129"/>
                  <a:gd name="T3" fmla="*/ 151 h 156"/>
                  <a:gd name="T4" fmla="*/ 129 w 129"/>
                  <a:gd name="T5" fmla="*/ 0 h 156"/>
                  <a:gd name="T6" fmla="*/ 0 w 129"/>
                  <a:gd name="T7" fmla="*/ 2 h 156"/>
                  <a:gd name="T8" fmla="*/ 0 w 129"/>
                  <a:gd name="T9" fmla="*/ 156 h 156"/>
                </a:gdLst>
                <a:ahLst/>
                <a:cxnLst>
                  <a:cxn ang="0">
                    <a:pos x="T0" y="T1"/>
                  </a:cxn>
                  <a:cxn ang="0">
                    <a:pos x="T2" y="T3"/>
                  </a:cxn>
                  <a:cxn ang="0">
                    <a:pos x="T4" y="T5"/>
                  </a:cxn>
                  <a:cxn ang="0">
                    <a:pos x="T6" y="T7"/>
                  </a:cxn>
                  <a:cxn ang="0">
                    <a:pos x="T8" y="T9"/>
                  </a:cxn>
                </a:cxnLst>
                <a:rect l="0" t="0" r="r" b="b"/>
                <a:pathLst>
                  <a:path w="129" h="156">
                    <a:moveTo>
                      <a:pt x="0" y="156"/>
                    </a:moveTo>
                    <a:lnTo>
                      <a:pt x="129" y="151"/>
                    </a:lnTo>
                    <a:lnTo>
                      <a:pt x="129" y="0"/>
                    </a:lnTo>
                    <a:lnTo>
                      <a:pt x="0" y="2"/>
                    </a:lnTo>
                    <a:lnTo>
                      <a:pt x="0" y="156"/>
                    </a:lnTo>
                    <a:close/>
                  </a:path>
                </a:pathLst>
              </a:custGeom>
              <a:grpFill/>
              <a:ln w="9525">
                <a:solidFill>
                  <a:srgbClr val="001F6A"/>
                </a:solidFill>
                <a:round/>
                <a:headEnd/>
                <a:tailEnd/>
              </a:ln>
            </p:spPr>
            <p:txBody>
              <a:bodyPr/>
              <a:lstStyle/>
              <a:p>
                <a:endParaRPr lang="zh-TW" altLang="en-US"/>
              </a:p>
            </p:txBody>
          </p:sp>
          <p:sp>
            <p:nvSpPr>
              <p:cNvPr id="1090" name="Freeform 500">
                <a:extLst>
                  <a:ext uri="{FF2B5EF4-FFF2-40B4-BE49-F238E27FC236}">
                    <a16:creationId xmlns:a16="http://schemas.microsoft.com/office/drawing/2014/main" id="{30B5B4FA-29BE-5DBB-29D4-0BA66AAC683F}"/>
                  </a:ext>
                </a:extLst>
              </p:cNvPr>
              <p:cNvSpPr>
                <a:spLocks/>
              </p:cNvSpPr>
              <p:nvPr/>
            </p:nvSpPr>
            <p:spPr bwMode="auto">
              <a:xfrm>
                <a:off x="2171" y="2305"/>
                <a:ext cx="66" cy="144"/>
              </a:xfrm>
              <a:custGeom>
                <a:avLst/>
                <a:gdLst>
                  <a:gd name="T0" fmla="*/ 66 w 66"/>
                  <a:gd name="T1" fmla="*/ 6 h 144"/>
                  <a:gd name="T2" fmla="*/ 0 w 66"/>
                  <a:gd name="T3" fmla="*/ 0 h 144"/>
                  <a:gd name="T4" fmla="*/ 0 w 66"/>
                  <a:gd name="T5" fmla="*/ 128 h 144"/>
                  <a:gd name="T6" fmla="*/ 65 w 66"/>
                  <a:gd name="T7" fmla="*/ 144 h 144"/>
                  <a:gd name="T8" fmla="*/ 66 w 66"/>
                  <a:gd name="T9" fmla="*/ 6 h 144"/>
                </a:gdLst>
                <a:ahLst/>
                <a:cxnLst>
                  <a:cxn ang="0">
                    <a:pos x="T0" y="T1"/>
                  </a:cxn>
                  <a:cxn ang="0">
                    <a:pos x="T2" y="T3"/>
                  </a:cxn>
                  <a:cxn ang="0">
                    <a:pos x="T4" y="T5"/>
                  </a:cxn>
                  <a:cxn ang="0">
                    <a:pos x="T6" y="T7"/>
                  </a:cxn>
                  <a:cxn ang="0">
                    <a:pos x="T8" y="T9"/>
                  </a:cxn>
                </a:cxnLst>
                <a:rect l="0" t="0" r="r" b="b"/>
                <a:pathLst>
                  <a:path w="66" h="144">
                    <a:moveTo>
                      <a:pt x="66" y="6"/>
                    </a:moveTo>
                    <a:lnTo>
                      <a:pt x="0" y="0"/>
                    </a:lnTo>
                    <a:lnTo>
                      <a:pt x="0" y="128"/>
                    </a:lnTo>
                    <a:lnTo>
                      <a:pt x="65" y="144"/>
                    </a:lnTo>
                    <a:lnTo>
                      <a:pt x="66" y="6"/>
                    </a:lnTo>
                    <a:close/>
                  </a:path>
                </a:pathLst>
              </a:custGeom>
              <a:grpFill/>
              <a:ln w="9525">
                <a:solidFill>
                  <a:srgbClr val="001F6A"/>
                </a:solidFill>
                <a:round/>
                <a:headEnd/>
                <a:tailEnd/>
              </a:ln>
            </p:spPr>
            <p:txBody>
              <a:bodyPr/>
              <a:lstStyle/>
              <a:p>
                <a:endParaRPr lang="zh-TW" altLang="en-US"/>
              </a:p>
            </p:txBody>
          </p:sp>
        </p:grpSp>
      </p:grpSp>
      <p:grpSp>
        <p:nvGrpSpPr>
          <p:cNvPr id="1105" name="Group 582">
            <a:extLst>
              <a:ext uri="{FF2B5EF4-FFF2-40B4-BE49-F238E27FC236}">
                <a16:creationId xmlns:a16="http://schemas.microsoft.com/office/drawing/2014/main" id="{D9F0AC8C-C9AA-5D8C-C63C-5CA3AC2A26EE}"/>
              </a:ext>
            </a:extLst>
          </p:cNvPr>
          <p:cNvGrpSpPr>
            <a:grpSpLocks/>
          </p:cNvGrpSpPr>
          <p:nvPr/>
        </p:nvGrpSpPr>
        <p:grpSpPr bwMode="auto">
          <a:xfrm>
            <a:off x="8985956" y="3248555"/>
            <a:ext cx="2630487" cy="700088"/>
            <a:chOff x="2117" y="2420"/>
            <a:chExt cx="1657" cy="441"/>
          </a:xfrm>
          <a:solidFill>
            <a:srgbClr val="001F6A"/>
          </a:solidFill>
        </p:grpSpPr>
        <p:grpSp>
          <p:nvGrpSpPr>
            <p:cNvPr id="1106" name="Group 543">
              <a:extLst>
                <a:ext uri="{FF2B5EF4-FFF2-40B4-BE49-F238E27FC236}">
                  <a16:creationId xmlns:a16="http://schemas.microsoft.com/office/drawing/2014/main" id="{8CA9E533-A377-8815-7244-5E7AACE474A5}"/>
                </a:ext>
              </a:extLst>
            </p:cNvPr>
            <p:cNvGrpSpPr>
              <a:grpSpLocks/>
            </p:cNvGrpSpPr>
            <p:nvPr/>
          </p:nvGrpSpPr>
          <p:grpSpPr bwMode="auto">
            <a:xfrm>
              <a:off x="2117" y="2544"/>
              <a:ext cx="1657" cy="317"/>
              <a:chOff x="2117" y="2544"/>
              <a:chExt cx="1657" cy="317"/>
            </a:xfrm>
            <a:grpFill/>
          </p:grpSpPr>
          <p:sp>
            <p:nvSpPr>
              <p:cNvPr id="1122" name="Freeform 286">
                <a:extLst>
                  <a:ext uri="{FF2B5EF4-FFF2-40B4-BE49-F238E27FC236}">
                    <a16:creationId xmlns:a16="http://schemas.microsoft.com/office/drawing/2014/main" id="{1F8A0A28-DAE6-5F7D-5C32-CFC61D2F1FAE}"/>
                  </a:ext>
                </a:extLst>
              </p:cNvPr>
              <p:cNvSpPr>
                <a:spLocks/>
              </p:cNvSpPr>
              <p:nvPr/>
            </p:nvSpPr>
            <p:spPr bwMode="auto">
              <a:xfrm>
                <a:off x="3270" y="2632"/>
                <a:ext cx="134" cy="165"/>
              </a:xfrm>
              <a:custGeom>
                <a:avLst/>
                <a:gdLst>
                  <a:gd name="T0" fmla="*/ 0 w 134"/>
                  <a:gd name="T1" fmla="*/ 165 h 165"/>
                  <a:gd name="T2" fmla="*/ 134 w 134"/>
                  <a:gd name="T3" fmla="*/ 154 h 165"/>
                  <a:gd name="T4" fmla="*/ 134 w 134"/>
                  <a:gd name="T5" fmla="*/ 0 h 165"/>
                  <a:gd name="T6" fmla="*/ 2 w 134"/>
                  <a:gd name="T7" fmla="*/ 9 h 165"/>
                  <a:gd name="T8" fmla="*/ 0 w 134"/>
                  <a:gd name="T9" fmla="*/ 165 h 165"/>
                </a:gdLst>
                <a:ahLst/>
                <a:cxnLst>
                  <a:cxn ang="0">
                    <a:pos x="T0" y="T1"/>
                  </a:cxn>
                  <a:cxn ang="0">
                    <a:pos x="T2" y="T3"/>
                  </a:cxn>
                  <a:cxn ang="0">
                    <a:pos x="T4" y="T5"/>
                  </a:cxn>
                  <a:cxn ang="0">
                    <a:pos x="T6" y="T7"/>
                  </a:cxn>
                  <a:cxn ang="0">
                    <a:pos x="T8" y="T9"/>
                  </a:cxn>
                </a:cxnLst>
                <a:rect l="0" t="0" r="r" b="b"/>
                <a:pathLst>
                  <a:path w="134" h="165">
                    <a:moveTo>
                      <a:pt x="0" y="165"/>
                    </a:moveTo>
                    <a:lnTo>
                      <a:pt x="134" y="154"/>
                    </a:lnTo>
                    <a:lnTo>
                      <a:pt x="134" y="0"/>
                    </a:lnTo>
                    <a:lnTo>
                      <a:pt x="2" y="9"/>
                    </a:lnTo>
                    <a:lnTo>
                      <a:pt x="0" y="165"/>
                    </a:lnTo>
                    <a:close/>
                  </a:path>
                </a:pathLst>
              </a:custGeom>
              <a:grpFill/>
              <a:ln w="9525">
                <a:solidFill>
                  <a:srgbClr val="001F6A"/>
                </a:solidFill>
                <a:round/>
                <a:headEnd/>
                <a:tailEnd/>
              </a:ln>
            </p:spPr>
            <p:txBody>
              <a:bodyPr/>
              <a:lstStyle/>
              <a:p>
                <a:endParaRPr lang="zh-TW" altLang="en-US"/>
              </a:p>
            </p:txBody>
          </p:sp>
          <p:sp>
            <p:nvSpPr>
              <p:cNvPr id="1123" name="Freeform 296">
                <a:extLst>
                  <a:ext uri="{FF2B5EF4-FFF2-40B4-BE49-F238E27FC236}">
                    <a16:creationId xmlns:a16="http://schemas.microsoft.com/office/drawing/2014/main" id="{6807CBD9-3168-984D-1AF1-90BE68EB1091}"/>
                  </a:ext>
                </a:extLst>
              </p:cNvPr>
              <p:cNvSpPr>
                <a:spLocks/>
              </p:cNvSpPr>
              <p:nvPr/>
            </p:nvSpPr>
            <p:spPr bwMode="auto">
              <a:xfrm>
                <a:off x="2314" y="2619"/>
                <a:ext cx="88" cy="196"/>
              </a:xfrm>
              <a:custGeom>
                <a:avLst/>
                <a:gdLst>
                  <a:gd name="T0" fmla="*/ 86 w 88"/>
                  <a:gd name="T1" fmla="*/ 32 h 196"/>
                  <a:gd name="T2" fmla="*/ 0 w 88"/>
                  <a:gd name="T3" fmla="*/ 0 h 196"/>
                  <a:gd name="T4" fmla="*/ 0 w 88"/>
                  <a:gd name="T5" fmla="*/ 153 h 196"/>
                  <a:gd name="T6" fmla="*/ 88 w 88"/>
                  <a:gd name="T7" fmla="*/ 196 h 196"/>
                  <a:gd name="T8" fmla="*/ 86 w 88"/>
                  <a:gd name="T9" fmla="*/ 32 h 196"/>
                </a:gdLst>
                <a:ahLst/>
                <a:cxnLst>
                  <a:cxn ang="0">
                    <a:pos x="T0" y="T1"/>
                  </a:cxn>
                  <a:cxn ang="0">
                    <a:pos x="T2" y="T3"/>
                  </a:cxn>
                  <a:cxn ang="0">
                    <a:pos x="T4" y="T5"/>
                  </a:cxn>
                  <a:cxn ang="0">
                    <a:pos x="T6" y="T7"/>
                  </a:cxn>
                  <a:cxn ang="0">
                    <a:pos x="T8" y="T9"/>
                  </a:cxn>
                </a:cxnLst>
                <a:rect l="0" t="0" r="r" b="b"/>
                <a:pathLst>
                  <a:path w="88" h="196">
                    <a:moveTo>
                      <a:pt x="86" y="32"/>
                    </a:moveTo>
                    <a:lnTo>
                      <a:pt x="0" y="0"/>
                    </a:lnTo>
                    <a:lnTo>
                      <a:pt x="0" y="153"/>
                    </a:lnTo>
                    <a:lnTo>
                      <a:pt x="88" y="196"/>
                    </a:lnTo>
                    <a:lnTo>
                      <a:pt x="86" y="32"/>
                    </a:lnTo>
                    <a:close/>
                  </a:path>
                </a:pathLst>
              </a:custGeom>
              <a:grpFill/>
              <a:ln w="9525">
                <a:solidFill>
                  <a:srgbClr val="001F6A"/>
                </a:solidFill>
                <a:round/>
                <a:headEnd/>
                <a:tailEnd/>
              </a:ln>
            </p:spPr>
            <p:txBody>
              <a:bodyPr/>
              <a:lstStyle/>
              <a:p>
                <a:endParaRPr lang="zh-TW" altLang="en-US"/>
              </a:p>
            </p:txBody>
          </p:sp>
          <p:sp>
            <p:nvSpPr>
              <p:cNvPr id="1124" name="Freeform 304">
                <a:extLst>
                  <a:ext uri="{FF2B5EF4-FFF2-40B4-BE49-F238E27FC236}">
                    <a16:creationId xmlns:a16="http://schemas.microsoft.com/office/drawing/2014/main" id="{A8123B2E-BEAA-7F47-9090-54F066A6424D}"/>
                  </a:ext>
                </a:extLst>
              </p:cNvPr>
              <p:cNvSpPr>
                <a:spLocks/>
              </p:cNvSpPr>
              <p:nvPr/>
            </p:nvSpPr>
            <p:spPr bwMode="auto">
              <a:xfrm>
                <a:off x="2236" y="2589"/>
                <a:ext cx="78" cy="183"/>
              </a:xfrm>
              <a:custGeom>
                <a:avLst/>
                <a:gdLst>
                  <a:gd name="T0" fmla="*/ 78 w 78"/>
                  <a:gd name="T1" fmla="*/ 30 h 183"/>
                  <a:gd name="T2" fmla="*/ 0 w 78"/>
                  <a:gd name="T3" fmla="*/ 0 h 183"/>
                  <a:gd name="T4" fmla="*/ 0 w 78"/>
                  <a:gd name="T5" fmla="*/ 143 h 183"/>
                  <a:gd name="T6" fmla="*/ 78 w 78"/>
                  <a:gd name="T7" fmla="*/ 183 h 183"/>
                  <a:gd name="T8" fmla="*/ 78 w 78"/>
                  <a:gd name="T9" fmla="*/ 30 h 183"/>
                </a:gdLst>
                <a:ahLst/>
                <a:cxnLst>
                  <a:cxn ang="0">
                    <a:pos x="T0" y="T1"/>
                  </a:cxn>
                  <a:cxn ang="0">
                    <a:pos x="T2" y="T3"/>
                  </a:cxn>
                  <a:cxn ang="0">
                    <a:pos x="T4" y="T5"/>
                  </a:cxn>
                  <a:cxn ang="0">
                    <a:pos x="T6" y="T7"/>
                  </a:cxn>
                  <a:cxn ang="0">
                    <a:pos x="T8" y="T9"/>
                  </a:cxn>
                </a:cxnLst>
                <a:rect l="0" t="0" r="r" b="b"/>
                <a:pathLst>
                  <a:path w="78" h="183">
                    <a:moveTo>
                      <a:pt x="78" y="30"/>
                    </a:moveTo>
                    <a:lnTo>
                      <a:pt x="0" y="0"/>
                    </a:lnTo>
                    <a:lnTo>
                      <a:pt x="0" y="143"/>
                    </a:lnTo>
                    <a:lnTo>
                      <a:pt x="78" y="183"/>
                    </a:lnTo>
                    <a:lnTo>
                      <a:pt x="78" y="30"/>
                    </a:lnTo>
                    <a:close/>
                  </a:path>
                </a:pathLst>
              </a:custGeom>
              <a:grpFill/>
              <a:ln w="9525">
                <a:solidFill>
                  <a:srgbClr val="001F6A"/>
                </a:solidFill>
                <a:round/>
                <a:headEnd/>
                <a:tailEnd/>
              </a:ln>
            </p:spPr>
            <p:txBody>
              <a:bodyPr/>
              <a:lstStyle/>
              <a:p>
                <a:endParaRPr lang="zh-TW" altLang="en-US"/>
              </a:p>
            </p:txBody>
          </p:sp>
          <p:sp>
            <p:nvSpPr>
              <p:cNvPr id="1125" name="Freeform 330">
                <a:extLst>
                  <a:ext uri="{FF2B5EF4-FFF2-40B4-BE49-F238E27FC236}">
                    <a16:creationId xmlns:a16="http://schemas.microsoft.com/office/drawing/2014/main" id="{502CEFB1-2372-835A-4495-BE8ED7FD9196}"/>
                  </a:ext>
                </a:extLst>
              </p:cNvPr>
              <p:cNvSpPr>
                <a:spLocks/>
              </p:cNvSpPr>
              <p:nvPr/>
            </p:nvSpPr>
            <p:spPr bwMode="auto">
              <a:xfrm>
                <a:off x="2400" y="2651"/>
                <a:ext cx="90" cy="208"/>
              </a:xfrm>
              <a:custGeom>
                <a:avLst/>
                <a:gdLst>
                  <a:gd name="T0" fmla="*/ 90 w 90"/>
                  <a:gd name="T1" fmla="*/ 33 h 208"/>
                  <a:gd name="T2" fmla="*/ 0 w 90"/>
                  <a:gd name="T3" fmla="*/ 0 h 208"/>
                  <a:gd name="T4" fmla="*/ 2 w 90"/>
                  <a:gd name="T5" fmla="*/ 164 h 208"/>
                  <a:gd name="T6" fmla="*/ 88 w 90"/>
                  <a:gd name="T7" fmla="*/ 208 h 208"/>
                  <a:gd name="T8" fmla="*/ 90 w 90"/>
                  <a:gd name="T9" fmla="*/ 33 h 208"/>
                </a:gdLst>
                <a:ahLst/>
                <a:cxnLst>
                  <a:cxn ang="0">
                    <a:pos x="T0" y="T1"/>
                  </a:cxn>
                  <a:cxn ang="0">
                    <a:pos x="T2" y="T3"/>
                  </a:cxn>
                  <a:cxn ang="0">
                    <a:pos x="T4" y="T5"/>
                  </a:cxn>
                  <a:cxn ang="0">
                    <a:pos x="T6" y="T7"/>
                  </a:cxn>
                  <a:cxn ang="0">
                    <a:pos x="T8" y="T9"/>
                  </a:cxn>
                </a:cxnLst>
                <a:rect l="0" t="0" r="r" b="b"/>
                <a:pathLst>
                  <a:path w="90" h="208">
                    <a:moveTo>
                      <a:pt x="90" y="33"/>
                    </a:moveTo>
                    <a:lnTo>
                      <a:pt x="0" y="0"/>
                    </a:lnTo>
                    <a:lnTo>
                      <a:pt x="2" y="164"/>
                    </a:lnTo>
                    <a:lnTo>
                      <a:pt x="88" y="208"/>
                    </a:lnTo>
                    <a:lnTo>
                      <a:pt x="90" y="33"/>
                    </a:lnTo>
                    <a:close/>
                  </a:path>
                </a:pathLst>
              </a:custGeom>
              <a:grpFill/>
              <a:ln w="9525">
                <a:solidFill>
                  <a:srgbClr val="001F6A"/>
                </a:solidFill>
                <a:round/>
                <a:headEnd/>
                <a:tailEnd/>
              </a:ln>
            </p:spPr>
            <p:txBody>
              <a:bodyPr/>
              <a:lstStyle/>
              <a:p>
                <a:endParaRPr lang="zh-TW" altLang="en-US"/>
              </a:p>
            </p:txBody>
          </p:sp>
          <p:sp>
            <p:nvSpPr>
              <p:cNvPr id="1126" name="Freeform 333">
                <a:extLst>
                  <a:ext uri="{FF2B5EF4-FFF2-40B4-BE49-F238E27FC236}">
                    <a16:creationId xmlns:a16="http://schemas.microsoft.com/office/drawing/2014/main" id="{C77BC758-B18B-3F7A-CE7F-A63E126AD7CB}"/>
                  </a:ext>
                </a:extLst>
              </p:cNvPr>
              <p:cNvSpPr>
                <a:spLocks/>
              </p:cNvSpPr>
              <p:nvPr/>
            </p:nvSpPr>
            <p:spPr bwMode="auto">
              <a:xfrm>
                <a:off x="2488" y="2675"/>
                <a:ext cx="183" cy="186"/>
              </a:xfrm>
              <a:custGeom>
                <a:avLst/>
                <a:gdLst>
                  <a:gd name="T0" fmla="*/ 6 w 183"/>
                  <a:gd name="T1" fmla="*/ 10 h 186"/>
                  <a:gd name="T2" fmla="*/ 2 w 183"/>
                  <a:gd name="T3" fmla="*/ 9 h 186"/>
                  <a:gd name="T4" fmla="*/ 0 w 183"/>
                  <a:gd name="T5" fmla="*/ 184 h 186"/>
                  <a:gd name="T6" fmla="*/ 6 w 183"/>
                  <a:gd name="T7" fmla="*/ 186 h 186"/>
                  <a:gd name="T8" fmla="*/ 183 w 183"/>
                  <a:gd name="T9" fmla="*/ 172 h 186"/>
                  <a:gd name="T10" fmla="*/ 183 w 183"/>
                  <a:gd name="T11" fmla="*/ 0 h 186"/>
                  <a:gd name="T12" fmla="*/ 6 w 183"/>
                  <a:gd name="T13" fmla="*/ 10 h 186"/>
                </a:gdLst>
                <a:ahLst/>
                <a:cxnLst>
                  <a:cxn ang="0">
                    <a:pos x="T0" y="T1"/>
                  </a:cxn>
                  <a:cxn ang="0">
                    <a:pos x="T2" y="T3"/>
                  </a:cxn>
                  <a:cxn ang="0">
                    <a:pos x="T4" y="T5"/>
                  </a:cxn>
                  <a:cxn ang="0">
                    <a:pos x="T6" y="T7"/>
                  </a:cxn>
                  <a:cxn ang="0">
                    <a:pos x="T8" y="T9"/>
                  </a:cxn>
                  <a:cxn ang="0">
                    <a:pos x="T10" y="T11"/>
                  </a:cxn>
                  <a:cxn ang="0">
                    <a:pos x="T12" y="T13"/>
                  </a:cxn>
                </a:cxnLst>
                <a:rect l="0" t="0" r="r" b="b"/>
                <a:pathLst>
                  <a:path w="183" h="186">
                    <a:moveTo>
                      <a:pt x="6" y="10"/>
                    </a:moveTo>
                    <a:lnTo>
                      <a:pt x="2" y="9"/>
                    </a:lnTo>
                    <a:lnTo>
                      <a:pt x="0" y="184"/>
                    </a:lnTo>
                    <a:lnTo>
                      <a:pt x="6" y="186"/>
                    </a:lnTo>
                    <a:lnTo>
                      <a:pt x="183" y="172"/>
                    </a:lnTo>
                    <a:lnTo>
                      <a:pt x="183" y="0"/>
                    </a:lnTo>
                    <a:lnTo>
                      <a:pt x="6" y="10"/>
                    </a:lnTo>
                    <a:close/>
                  </a:path>
                </a:pathLst>
              </a:custGeom>
              <a:grpFill/>
              <a:ln w="9525">
                <a:solidFill>
                  <a:srgbClr val="001F6A"/>
                </a:solidFill>
                <a:round/>
                <a:headEnd/>
                <a:tailEnd/>
              </a:ln>
            </p:spPr>
            <p:txBody>
              <a:bodyPr/>
              <a:lstStyle/>
              <a:p>
                <a:endParaRPr lang="zh-TW" altLang="en-US"/>
              </a:p>
            </p:txBody>
          </p:sp>
          <p:sp>
            <p:nvSpPr>
              <p:cNvPr id="1127" name="Freeform 336">
                <a:extLst>
                  <a:ext uri="{FF2B5EF4-FFF2-40B4-BE49-F238E27FC236}">
                    <a16:creationId xmlns:a16="http://schemas.microsoft.com/office/drawing/2014/main" id="{4AFD5832-9074-737A-1817-BA9C2A9BB0FD}"/>
                  </a:ext>
                </a:extLst>
              </p:cNvPr>
              <p:cNvSpPr>
                <a:spLocks/>
              </p:cNvSpPr>
              <p:nvPr/>
            </p:nvSpPr>
            <p:spPr bwMode="auto">
              <a:xfrm>
                <a:off x="2671" y="2666"/>
                <a:ext cx="160" cy="181"/>
              </a:xfrm>
              <a:custGeom>
                <a:avLst/>
                <a:gdLst>
                  <a:gd name="T0" fmla="*/ 0 w 160"/>
                  <a:gd name="T1" fmla="*/ 9 h 181"/>
                  <a:gd name="T2" fmla="*/ 0 w 160"/>
                  <a:gd name="T3" fmla="*/ 181 h 181"/>
                  <a:gd name="T4" fmla="*/ 160 w 160"/>
                  <a:gd name="T5" fmla="*/ 166 h 181"/>
                  <a:gd name="T6" fmla="*/ 160 w 160"/>
                  <a:gd name="T7" fmla="*/ 0 h 181"/>
                  <a:gd name="T8" fmla="*/ 0 w 160"/>
                  <a:gd name="T9" fmla="*/ 9 h 181"/>
                </a:gdLst>
                <a:ahLst/>
                <a:cxnLst>
                  <a:cxn ang="0">
                    <a:pos x="T0" y="T1"/>
                  </a:cxn>
                  <a:cxn ang="0">
                    <a:pos x="T2" y="T3"/>
                  </a:cxn>
                  <a:cxn ang="0">
                    <a:pos x="T4" y="T5"/>
                  </a:cxn>
                  <a:cxn ang="0">
                    <a:pos x="T6" y="T7"/>
                  </a:cxn>
                  <a:cxn ang="0">
                    <a:pos x="T8" y="T9"/>
                  </a:cxn>
                </a:cxnLst>
                <a:rect l="0" t="0" r="r" b="b"/>
                <a:pathLst>
                  <a:path w="160" h="181">
                    <a:moveTo>
                      <a:pt x="0" y="9"/>
                    </a:moveTo>
                    <a:lnTo>
                      <a:pt x="0" y="181"/>
                    </a:lnTo>
                    <a:lnTo>
                      <a:pt x="160" y="166"/>
                    </a:lnTo>
                    <a:lnTo>
                      <a:pt x="160" y="0"/>
                    </a:lnTo>
                    <a:lnTo>
                      <a:pt x="0" y="9"/>
                    </a:lnTo>
                    <a:close/>
                  </a:path>
                </a:pathLst>
              </a:custGeom>
              <a:grpFill/>
              <a:ln w="9525">
                <a:solidFill>
                  <a:srgbClr val="001F6A"/>
                </a:solidFill>
                <a:round/>
                <a:headEnd/>
                <a:tailEnd/>
              </a:ln>
            </p:spPr>
            <p:txBody>
              <a:bodyPr/>
              <a:lstStyle/>
              <a:p>
                <a:endParaRPr lang="zh-TW" altLang="en-US"/>
              </a:p>
            </p:txBody>
          </p:sp>
          <p:sp>
            <p:nvSpPr>
              <p:cNvPr id="1128" name="Freeform 343">
                <a:extLst>
                  <a:ext uri="{FF2B5EF4-FFF2-40B4-BE49-F238E27FC236}">
                    <a16:creationId xmlns:a16="http://schemas.microsoft.com/office/drawing/2014/main" id="{A6050D80-DD72-3087-EF30-838AC36E14C3}"/>
                  </a:ext>
                </a:extLst>
              </p:cNvPr>
              <p:cNvSpPr>
                <a:spLocks/>
              </p:cNvSpPr>
              <p:nvPr/>
            </p:nvSpPr>
            <p:spPr bwMode="auto">
              <a:xfrm>
                <a:off x="2831" y="2657"/>
                <a:ext cx="154" cy="175"/>
              </a:xfrm>
              <a:custGeom>
                <a:avLst/>
                <a:gdLst>
                  <a:gd name="T0" fmla="*/ 0 w 154"/>
                  <a:gd name="T1" fmla="*/ 9 h 175"/>
                  <a:gd name="T2" fmla="*/ 0 w 154"/>
                  <a:gd name="T3" fmla="*/ 175 h 175"/>
                  <a:gd name="T4" fmla="*/ 154 w 154"/>
                  <a:gd name="T5" fmla="*/ 163 h 175"/>
                  <a:gd name="T6" fmla="*/ 154 w 154"/>
                  <a:gd name="T7" fmla="*/ 0 h 175"/>
                  <a:gd name="T8" fmla="*/ 0 w 154"/>
                  <a:gd name="T9" fmla="*/ 9 h 175"/>
                </a:gdLst>
                <a:ahLst/>
                <a:cxnLst>
                  <a:cxn ang="0">
                    <a:pos x="T0" y="T1"/>
                  </a:cxn>
                  <a:cxn ang="0">
                    <a:pos x="T2" y="T3"/>
                  </a:cxn>
                  <a:cxn ang="0">
                    <a:pos x="T4" y="T5"/>
                  </a:cxn>
                  <a:cxn ang="0">
                    <a:pos x="T6" y="T7"/>
                  </a:cxn>
                  <a:cxn ang="0">
                    <a:pos x="T8" y="T9"/>
                  </a:cxn>
                </a:cxnLst>
                <a:rect l="0" t="0" r="r" b="b"/>
                <a:pathLst>
                  <a:path w="154" h="175">
                    <a:moveTo>
                      <a:pt x="0" y="9"/>
                    </a:moveTo>
                    <a:lnTo>
                      <a:pt x="0" y="175"/>
                    </a:lnTo>
                    <a:lnTo>
                      <a:pt x="154" y="163"/>
                    </a:lnTo>
                    <a:lnTo>
                      <a:pt x="154" y="0"/>
                    </a:lnTo>
                    <a:lnTo>
                      <a:pt x="0" y="9"/>
                    </a:lnTo>
                    <a:close/>
                  </a:path>
                </a:pathLst>
              </a:custGeom>
              <a:grpFill/>
              <a:ln w="9525">
                <a:solidFill>
                  <a:srgbClr val="001F6A"/>
                </a:solidFill>
                <a:round/>
                <a:headEnd/>
                <a:tailEnd/>
              </a:ln>
            </p:spPr>
            <p:txBody>
              <a:bodyPr/>
              <a:lstStyle/>
              <a:p>
                <a:endParaRPr lang="zh-TW" altLang="en-US"/>
              </a:p>
            </p:txBody>
          </p:sp>
          <p:sp>
            <p:nvSpPr>
              <p:cNvPr id="1129" name="Freeform 344">
                <a:extLst>
                  <a:ext uri="{FF2B5EF4-FFF2-40B4-BE49-F238E27FC236}">
                    <a16:creationId xmlns:a16="http://schemas.microsoft.com/office/drawing/2014/main" id="{13247B41-C644-A8D9-466E-5FCB83AB5A22}"/>
                  </a:ext>
                </a:extLst>
              </p:cNvPr>
              <p:cNvSpPr>
                <a:spLocks/>
              </p:cNvSpPr>
              <p:nvPr/>
            </p:nvSpPr>
            <p:spPr bwMode="auto">
              <a:xfrm>
                <a:off x="2985" y="2648"/>
                <a:ext cx="147" cy="172"/>
              </a:xfrm>
              <a:custGeom>
                <a:avLst/>
                <a:gdLst>
                  <a:gd name="T0" fmla="*/ 0 w 147"/>
                  <a:gd name="T1" fmla="*/ 172 h 172"/>
                  <a:gd name="T2" fmla="*/ 145 w 147"/>
                  <a:gd name="T3" fmla="*/ 159 h 172"/>
                  <a:gd name="T4" fmla="*/ 147 w 147"/>
                  <a:gd name="T5" fmla="*/ 0 h 172"/>
                  <a:gd name="T6" fmla="*/ 0 w 147"/>
                  <a:gd name="T7" fmla="*/ 9 h 172"/>
                  <a:gd name="T8" fmla="*/ 0 w 147"/>
                  <a:gd name="T9" fmla="*/ 172 h 172"/>
                </a:gdLst>
                <a:ahLst/>
                <a:cxnLst>
                  <a:cxn ang="0">
                    <a:pos x="T0" y="T1"/>
                  </a:cxn>
                  <a:cxn ang="0">
                    <a:pos x="T2" y="T3"/>
                  </a:cxn>
                  <a:cxn ang="0">
                    <a:pos x="T4" y="T5"/>
                  </a:cxn>
                  <a:cxn ang="0">
                    <a:pos x="T6" y="T7"/>
                  </a:cxn>
                  <a:cxn ang="0">
                    <a:pos x="T8" y="T9"/>
                  </a:cxn>
                </a:cxnLst>
                <a:rect l="0" t="0" r="r" b="b"/>
                <a:pathLst>
                  <a:path w="147" h="172">
                    <a:moveTo>
                      <a:pt x="0" y="172"/>
                    </a:moveTo>
                    <a:lnTo>
                      <a:pt x="145" y="159"/>
                    </a:lnTo>
                    <a:lnTo>
                      <a:pt x="147" y="0"/>
                    </a:lnTo>
                    <a:lnTo>
                      <a:pt x="0" y="9"/>
                    </a:lnTo>
                    <a:lnTo>
                      <a:pt x="0" y="172"/>
                    </a:lnTo>
                    <a:close/>
                  </a:path>
                </a:pathLst>
              </a:custGeom>
              <a:grpFill/>
              <a:ln w="9525">
                <a:solidFill>
                  <a:srgbClr val="001F6A"/>
                </a:solidFill>
                <a:round/>
                <a:headEnd/>
                <a:tailEnd/>
              </a:ln>
            </p:spPr>
            <p:txBody>
              <a:bodyPr/>
              <a:lstStyle/>
              <a:p>
                <a:endParaRPr lang="zh-TW" altLang="en-US"/>
              </a:p>
            </p:txBody>
          </p:sp>
          <p:sp>
            <p:nvSpPr>
              <p:cNvPr id="1130" name="Freeform 363">
                <a:extLst>
                  <a:ext uri="{FF2B5EF4-FFF2-40B4-BE49-F238E27FC236}">
                    <a16:creationId xmlns:a16="http://schemas.microsoft.com/office/drawing/2014/main" id="{86AC32DB-6611-FD21-C687-56EFC56EA9D3}"/>
                  </a:ext>
                </a:extLst>
              </p:cNvPr>
              <p:cNvSpPr>
                <a:spLocks/>
              </p:cNvSpPr>
              <p:nvPr/>
            </p:nvSpPr>
            <p:spPr bwMode="auto">
              <a:xfrm>
                <a:off x="3130" y="2641"/>
                <a:ext cx="142" cy="166"/>
              </a:xfrm>
              <a:custGeom>
                <a:avLst/>
                <a:gdLst>
                  <a:gd name="T0" fmla="*/ 0 w 142"/>
                  <a:gd name="T1" fmla="*/ 166 h 166"/>
                  <a:gd name="T2" fmla="*/ 140 w 142"/>
                  <a:gd name="T3" fmla="*/ 156 h 166"/>
                  <a:gd name="T4" fmla="*/ 142 w 142"/>
                  <a:gd name="T5" fmla="*/ 0 h 166"/>
                  <a:gd name="T6" fmla="*/ 2 w 142"/>
                  <a:gd name="T7" fmla="*/ 7 h 166"/>
                  <a:gd name="T8" fmla="*/ 0 w 142"/>
                  <a:gd name="T9" fmla="*/ 166 h 166"/>
                </a:gdLst>
                <a:ahLst/>
                <a:cxnLst>
                  <a:cxn ang="0">
                    <a:pos x="T0" y="T1"/>
                  </a:cxn>
                  <a:cxn ang="0">
                    <a:pos x="T2" y="T3"/>
                  </a:cxn>
                  <a:cxn ang="0">
                    <a:pos x="T4" y="T5"/>
                  </a:cxn>
                  <a:cxn ang="0">
                    <a:pos x="T6" y="T7"/>
                  </a:cxn>
                  <a:cxn ang="0">
                    <a:pos x="T8" y="T9"/>
                  </a:cxn>
                </a:cxnLst>
                <a:rect l="0" t="0" r="r" b="b"/>
                <a:pathLst>
                  <a:path w="142" h="166">
                    <a:moveTo>
                      <a:pt x="0" y="166"/>
                    </a:moveTo>
                    <a:lnTo>
                      <a:pt x="140" y="156"/>
                    </a:lnTo>
                    <a:lnTo>
                      <a:pt x="142" y="0"/>
                    </a:lnTo>
                    <a:lnTo>
                      <a:pt x="2" y="7"/>
                    </a:lnTo>
                    <a:lnTo>
                      <a:pt x="0" y="166"/>
                    </a:lnTo>
                    <a:close/>
                  </a:path>
                </a:pathLst>
              </a:custGeom>
              <a:grpFill/>
              <a:ln w="9525">
                <a:solidFill>
                  <a:srgbClr val="001F6A"/>
                </a:solidFill>
                <a:round/>
                <a:headEnd/>
                <a:tailEnd/>
              </a:ln>
            </p:spPr>
            <p:txBody>
              <a:bodyPr/>
              <a:lstStyle/>
              <a:p>
                <a:endParaRPr lang="zh-TW" altLang="en-US"/>
              </a:p>
            </p:txBody>
          </p:sp>
          <p:sp>
            <p:nvSpPr>
              <p:cNvPr id="1131" name="Freeform 418">
                <a:extLst>
                  <a:ext uri="{FF2B5EF4-FFF2-40B4-BE49-F238E27FC236}">
                    <a16:creationId xmlns:a16="http://schemas.microsoft.com/office/drawing/2014/main" id="{C2AB6543-4D67-8FDA-74C6-13530B09DB49}"/>
                  </a:ext>
                </a:extLst>
              </p:cNvPr>
              <p:cNvSpPr>
                <a:spLocks/>
              </p:cNvSpPr>
              <p:nvPr/>
            </p:nvSpPr>
            <p:spPr bwMode="auto">
              <a:xfrm>
                <a:off x="3657" y="2610"/>
                <a:ext cx="117" cy="154"/>
              </a:xfrm>
              <a:custGeom>
                <a:avLst/>
                <a:gdLst>
                  <a:gd name="T0" fmla="*/ 0 w 65"/>
                  <a:gd name="T1" fmla="*/ 86 h 86"/>
                  <a:gd name="T2" fmla="*/ 64 w 65"/>
                  <a:gd name="T3" fmla="*/ 80 h 86"/>
                  <a:gd name="T4" fmla="*/ 65 w 65"/>
                  <a:gd name="T5" fmla="*/ 0 h 86"/>
                  <a:gd name="T6" fmla="*/ 0 w 65"/>
                  <a:gd name="T7" fmla="*/ 4 h 86"/>
                  <a:gd name="T8" fmla="*/ 0 w 65"/>
                  <a:gd name="T9" fmla="*/ 86 h 86"/>
                </a:gdLst>
                <a:ahLst/>
                <a:cxnLst>
                  <a:cxn ang="0">
                    <a:pos x="T0" y="T1"/>
                  </a:cxn>
                  <a:cxn ang="0">
                    <a:pos x="T2" y="T3"/>
                  </a:cxn>
                  <a:cxn ang="0">
                    <a:pos x="T4" y="T5"/>
                  </a:cxn>
                  <a:cxn ang="0">
                    <a:pos x="T6" y="T7"/>
                  </a:cxn>
                  <a:cxn ang="0">
                    <a:pos x="T8" y="T9"/>
                  </a:cxn>
                </a:cxnLst>
                <a:rect l="0" t="0" r="r" b="b"/>
                <a:pathLst>
                  <a:path w="65" h="86">
                    <a:moveTo>
                      <a:pt x="0" y="86"/>
                    </a:moveTo>
                    <a:cubicBezTo>
                      <a:pt x="64" y="80"/>
                      <a:pt x="64" y="80"/>
                      <a:pt x="64" y="80"/>
                    </a:cubicBezTo>
                    <a:cubicBezTo>
                      <a:pt x="64" y="54"/>
                      <a:pt x="65" y="27"/>
                      <a:pt x="65" y="0"/>
                    </a:cubicBezTo>
                    <a:cubicBezTo>
                      <a:pt x="0" y="4"/>
                      <a:pt x="0" y="4"/>
                      <a:pt x="0" y="4"/>
                    </a:cubicBezTo>
                    <a:lnTo>
                      <a:pt x="0" y="86"/>
                    </a:lnTo>
                    <a:close/>
                  </a:path>
                </a:pathLst>
              </a:custGeom>
              <a:grpFill/>
              <a:ln w="9525">
                <a:solidFill>
                  <a:srgbClr val="001F6A"/>
                </a:solidFill>
                <a:round/>
                <a:headEnd/>
                <a:tailEnd/>
              </a:ln>
            </p:spPr>
            <p:txBody>
              <a:bodyPr/>
              <a:lstStyle/>
              <a:p>
                <a:endParaRPr lang="zh-TW" altLang="en-US"/>
              </a:p>
            </p:txBody>
          </p:sp>
          <p:sp>
            <p:nvSpPr>
              <p:cNvPr id="1132" name="Freeform 437">
                <a:extLst>
                  <a:ext uri="{FF2B5EF4-FFF2-40B4-BE49-F238E27FC236}">
                    <a16:creationId xmlns:a16="http://schemas.microsoft.com/office/drawing/2014/main" id="{14B4E653-EBF8-AB93-5AA2-F2A2041A558F}"/>
                  </a:ext>
                </a:extLst>
              </p:cNvPr>
              <p:cNvSpPr>
                <a:spLocks/>
              </p:cNvSpPr>
              <p:nvPr/>
            </p:nvSpPr>
            <p:spPr bwMode="auto">
              <a:xfrm>
                <a:off x="2117" y="2544"/>
                <a:ext cx="52" cy="154"/>
              </a:xfrm>
              <a:custGeom>
                <a:avLst/>
                <a:gdLst>
                  <a:gd name="T0" fmla="*/ 29 w 29"/>
                  <a:gd name="T1" fmla="*/ 11 h 86"/>
                  <a:gd name="T2" fmla="*/ 1 w 29"/>
                  <a:gd name="T3" fmla="*/ 0 h 86"/>
                  <a:gd name="T4" fmla="*/ 0 w 29"/>
                  <a:gd name="T5" fmla="*/ 72 h 86"/>
                  <a:gd name="T6" fmla="*/ 29 w 29"/>
                  <a:gd name="T7" fmla="*/ 86 h 86"/>
                  <a:gd name="T8" fmla="*/ 29 w 29"/>
                  <a:gd name="T9" fmla="*/ 11 h 86"/>
                </a:gdLst>
                <a:ahLst/>
                <a:cxnLst>
                  <a:cxn ang="0">
                    <a:pos x="T0" y="T1"/>
                  </a:cxn>
                  <a:cxn ang="0">
                    <a:pos x="T2" y="T3"/>
                  </a:cxn>
                  <a:cxn ang="0">
                    <a:pos x="T4" y="T5"/>
                  </a:cxn>
                  <a:cxn ang="0">
                    <a:pos x="T6" y="T7"/>
                  </a:cxn>
                  <a:cxn ang="0">
                    <a:pos x="T8" y="T9"/>
                  </a:cxn>
                </a:cxnLst>
                <a:rect l="0" t="0" r="r" b="b"/>
                <a:pathLst>
                  <a:path w="29" h="86">
                    <a:moveTo>
                      <a:pt x="29" y="11"/>
                    </a:moveTo>
                    <a:cubicBezTo>
                      <a:pt x="1" y="0"/>
                      <a:pt x="1" y="0"/>
                      <a:pt x="1" y="0"/>
                    </a:cubicBezTo>
                    <a:cubicBezTo>
                      <a:pt x="1" y="25"/>
                      <a:pt x="0" y="48"/>
                      <a:pt x="0" y="72"/>
                    </a:cubicBezTo>
                    <a:cubicBezTo>
                      <a:pt x="29" y="86"/>
                      <a:pt x="29" y="86"/>
                      <a:pt x="29" y="86"/>
                    </a:cubicBezTo>
                    <a:lnTo>
                      <a:pt x="29" y="11"/>
                    </a:lnTo>
                    <a:close/>
                  </a:path>
                </a:pathLst>
              </a:custGeom>
              <a:grpFill/>
              <a:ln w="9525">
                <a:solidFill>
                  <a:srgbClr val="001F6A"/>
                </a:solidFill>
                <a:round/>
                <a:headEnd/>
                <a:tailEnd/>
              </a:ln>
            </p:spPr>
            <p:txBody>
              <a:bodyPr/>
              <a:lstStyle/>
              <a:p>
                <a:endParaRPr lang="zh-TW" altLang="en-US"/>
              </a:p>
            </p:txBody>
          </p:sp>
          <p:sp>
            <p:nvSpPr>
              <p:cNvPr id="1133" name="Freeform 467">
                <a:extLst>
                  <a:ext uri="{FF2B5EF4-FFF2-40B4-BE49-F238E27FC236}">
                    <a16:creationId xmlns:a16="http://schemas.microsoft.com/office/drawing/2014/main" id="{638DF2F2-E047-9503-B632-96C29DDB76B6}"/>
                  </a:ext>
                </a:extLst>
              </p:cNvPr>
              <p:cNvSpPr>
                <a:spLocks/>
              </p:cNvSpPr>
              <p:nvPr/>
            </p:nvSpPr>
            <p:spPr bwMode="auto">
              <a:xfrm>
                <a:off x="3404" y="2625"/>
                <a:ext cx="129" cy="161"/>
              </a:xfrm>
              <a:custGeom>
                <a:avLst/>
                <a:gdLst>
                  <a:gd name="T0" fmla="*/ 0 w 129"/>
                  <a:gd name="T1" fmla="*/ 161 h 161"/>
                  <a:gd name="T2" fmla="*/ 129 w 129"/>
                  <a:gd name="T3" fmla="*/ 150 h 161"/>
                  <a:gd name="T4" fmla="*/ 129 w 129"/>
                  <a:gd name="T5" fmla="*/ 0 h 161"/>
                  <a:gd name="T6" fmla="*/ 0 w 129"/>
                  <a:gd name="T7" fmla="*/ 7 h 161"/>
                  <a:gd name="T8" fmla="*/ 0 w 129"/>
                  <a:gd name="T9" fmla="*/ 161 h 161"/>
                </a:gdLst>
                <a:ahLst/>
                <a:cxnLst>
                  <a:cxn ang="0">
                    <a:pos x="T0" y="T1"/>
                  </a:cxn>
                  <a:cxn ang="0">
                    <a:pos x="T2" y="T3"/>
                  </a:cxn>
                  <a:cxn ang="0">
                    <a:pos x="T4" y="T5"/>
                  </a:cxn>
                  <a:cxn ang="0">
                    <a:pos x="T6" y="T7"/>
                  </a:cxn>
                  <a:cxn ang="0">
                    <a:pos x="T8" y="T9"/>
                  </a:cxn>
                </a:cxnLst>
                <a:rect l="0" t="0" r="r" b="b"/>
                <a:pathLst>
                  <a:path w="129" h="161">
                    <a:moveTo>
                      <a:pt x="0" y="161"/>
                    </a:moveTo>
                    <a:lnTo>
                      <a:pt x="129" y="150"/>
                    </a:lnTo>
                    <a:lnTo>
                      <a:pt x="129" y="0"/>
                    </a:lnTo>
                    <a:lnTo>
                      <a:pt x="0" y="7"/>
                    </a:lnTo>
                    <a:lnTo>
                      <a:pt x="0" y="161"/>
                    </a:lnTo>
                    <a:close/>
                  </a:path>
                </a:pathLst>
              </a:custGeom>
              <a:grpFill/>
              <a:ln w="9525">
                <a:solidFill>
                  <a:srgbClr val="001F6A"/>
                </a:solidFill>
                <a:round/>
                <a:headEnd/>
                <a:tailEnd/>
              </a:ln>
            </p:spPr>
            <p:txBody>
              <a:bodyPr/>
              <a:lstStyle/>
              <a:p>
                <a:endParaRPr lang="zh-TW" altLang="en-US"/>
              </a:p>
            </p:txBody>
          </p:sp>
          <p:sp>
            <p:nvSpPr>
              <p:cNvPr id="1134" name="Freeform 481">
                <a:extLst>
                  <a:ext uri="{FF2B5EF4-FFF2-40B4-BE49-F238E27FC236}">
                    <a16:creationId xmlns:a16="http://schemas.microsoft.com/office/drawing/2014/main" id="{EDB15F29-F94C-A70A-F99A-DF042812C685}"/>
                  </a:ext>
                </a:extLst>
              </p:cNvPr>
              <p:cNvSpPr>
                <a:spLocks/>
              </p:cNvSpPr>
              <p:nvPr/>
            </p:nvSpPr>
            <p:spPr bwMode="auto">
              <a:xfrm>
                <a:off x="3533" y="2617"/>
                <a:ext cx="124" cy="158"/>
              </a:xfrm>
              <a:custGeom>
                <a:avLst/>
                <a:gdLst>
                  <a:gd name="T0" fmla="*/ 0 w 124"/>
                  <a:gd name="T1" fmla="*/ 158 h 158"/>
                  <a:gd name="T2" fmla="*/ 124 w 124"/>
                  <a:gd name="T3" fmla="*/ 147 h 158"/>
                  <a:gd name="T4" fmla="*/ 124 w 124"/>
                  <a:gd name="T5" fmla="*/ 0 h 158"/>
                  <a:gd name="T6" fmla="*/ 0 w 124"/>
                  <a:gd name="T7" fmla="*/ 8 h 158"/>
                  <a:gd name="T8" fmla="*/ 0 w 124"/>
                  <a:gd name="T9" fmla="*/ 158 h 158"/>
                </a:gdLst>
                <a:ahLst/>
                <a:cxnLst>
                  <a:cxn ang="0">
                    <a:pos x="T0" y="T1"/>
                  </a:cxn>
                  <a:cxn ang="0">
                    <a:pos x="T2" y="T3"/>
                  </a:cxn>
                  <a:cxn ang="0">
                    <a:pos x="T4" y="T5"/>
                  </a:cxn>
                  <a:cxn ang="0">
                    <a:pos x="T6" y="T7"/>
                  </a:cxn>
                  <a:cxn ang="0">
                    <a:pos x="T8" y="T9"/>
                  </a:cxn>
                </a:cxnLst>
                <a:rect l="0" t="0" r="r" b="b"/>
                <a:pathLst>
                  <a:path w="124" h="158">
                    <a:moveTo>
                      <a:pt x="0" y="158"/>
                    </a:moveTo>
                    <a:lnTo>
                      <a:pt x="124" y="147"/>
                    </a:lnTo>
                    <a:lnTo>
                      <a:pt x="124" y="0"/>
                    </a:lnTo>
                    <a:lnTo>
                      <a:pt x="0" y="8"/>
                    </a:lnTo>
                    <a:lnTo>
                      <a:pt x="0" y="158"/>
                    </a:lnTo>
                    <a:close/>
                  </a:path>
                </a:pathLst>
              </a:custGeom>
              <a:grpFill/>
              <a:ln w="9525">
                <a:solidFill>
                  <a:srgbClr val="001F6A"/>
                </a:solidFill>
                <a:round/>
                <a:headEnd/>
                <a:tailEnd/>
              </a:ln>
            </p:spPr>
            <p:txBody>
              <a:bodyPr/>
              <a:lstStyle/>
              <a:p>
                <a:endParaRPr lang="zh-TW" altLang="en-US"/>
              </a:p>
            </p:txBody>
          </p:sp>
          <p:sp>
            <p:nvSpPr>
              <p:cNvPr id="1135" name="Freeform 503">
                <a:extLst>
                  <a:ext uri="{FF2B5EF4-FFF2-40B4-BE49-F238E27FC236}">
                    <a16:creationId xmlns:a16="http://schemas.microsoft.com/office/drawing/2014/main" id="{3499129B-75E7-CF96-483B-9CD4FF34123A}"/>
                  </a:ext>
                </a:extLst>
              </p:cNvPr>
              <p:cNvSpPr>
                <a:spLocks/>
              </p:cNvSpPr>
              <p:nvPr/>
            </p:nvSpPr>
            <p:spPr bwMode="auto">
              <a:xfrm>
                <a:off x="2169" y="2564"/>
                <a:ext cx="67" cy="168"/>
              </a:xfrm>
              <a:custGeom>
                <a:avLst/>
                <a:gdLst>
                  <a:gd name="T0" fmla="*/ 67 w 67"/>
                  <a:gd name="T1" fmla="*/ 25 h 168"/>
                  <a:gd name="T2" fmla="*/ 0 w 67"/>
                  <a:gd name="T3" fmla="*/ 0 h 168"/>
                  <a:gd name="T4" fmla="*/ 0 w 67"/>
                  <a:gd name="T5" fmla="*/ 134 h 168"/>
                  <a:gd name="T6" fmla="*/ 67 w 67"/>
                  <a:gd name="T7" fmla="*/ 168 h 168"/>
                  <a:gd name="T8" fmla="*/ 67 w 67"/>
                  <a:gd name="T9" fmla="*/ 25 h 168"/>
                </a:gdLst>
                <a:ahLst/>
                <a:cxnLst>
                  <a:cxn ang="0">
                    <a:pos x="T0" y="T1"/>
                  </a:cxn>
                  <a:cxn ang="0">
                    <a:pos x="T2" y="T3"/>
                  </a:cxn>
                  <a:cxn ang="0">
                    <a:pos x="T4" y="T5"/>
                  </a:cxn>
                  <a:cxn ang="0">
                    <a:pos x="T6" y="T7"/>
                  </a:cxn>
                  <a:cxn ang="0">
                    <a:pos x="T8" y="T9"/>
                  </a:cxn>
                </a:cxnLst>
                <a:rect l="0" t="0" r="r" b="b"/>
                <a:pathLst>
                  <a:path w="67" h="168">
                    <a:moveTo>
                      <a:pt x="67" y="25"/>
                    </a:moveTo>
                    <a:lnTo>
                      <a:pt x="0" y="0"/>
                    </a:lnTo>
                    <a:lnTo>
                      <a:pt x="0" y="134"/>
                    </a:lnTo>
                    <a:lnTo>
                      <a:pt x="67" y="168"/>
                    </a:lnTo>
                    <a:lnTo>
                      <a:pt x="67" y="25"/>
                    </a:lnTo>
                    <a:close/>
                  </a:path>
                </a:pathLst>
              </a:custGeom>
              <a:grpFill/>
              <a:ln w="9525">
                <a:solidFill>
                  <a:srgbClr val="001F6A"/>
                </a:solidFill>
                <a:round/>
                <a:headEnd/>
                <a:tailEnd/>
              </a:ln>
            </p:spPr>
            <p:txBody>
              <a:bodyPr/>
              <a:lstStyle/>
              <a:p>
                <a:endParaRPr lang="zh-TW" altLang="en-US"/>
              </a:p>
            </p:txBody>
          </p:sp>
        </p:grpSp>
        <p:grpSp>
          <p:nvGrpSpPr>
            <p:cNvPr id="1107" name="Group 544">
              <a:extLst>
                <a:ext uri="{FF2B5EF4-FFF2-40B4-BE49-F238E27FC236}">
                  <a16:creationId xmlns:a16="http://schemas.microsoft.com/office/drawing/2014/main" id="{6C1F4206-2302-206A-5BFB-5BBA71D12D5B}"/>
                </a:ext>
              </a:extLst>
            </p:cNvPr>
            <p:cNvGrpSpPr>
              <a:grpSpLocks/>
            </p:cNvGrpSpPr>
            <p:nvPr/>
          </p:nvGrpSpPr>
          <p:grpSpPr bwMode="auto">
            <a:xfrm>
              <a:off x="2119" y="2420"/>
              <a:ext cx="1655" cy="265"/>
              <a:chOff x="2119" y="2420"/>
              <a:chExt cx="1655" cy="265"/>
            </a:xfrm>
            <a:grpFill/>
          </p:grpSpPr>
          <p:sp>
            <p:nvSpPr>
              <p:cNvPr id="1108" name="Freeform 285">
                <a:extLst>
                  <a:ext uri="{FF2B5EF4-FFF2-40B4-BE49-F238E27FC236}">
                    <a16:creationId xmlns:a16="http://schemas.microsoft.com/office/drawing/2014/main" id="{8A4C0FA4-D05C-0F47-96F8-1A19B1D48632}"/>
                  </a:ext>
                </a:extLst>
              </p:cNvPr>
              <p:cNvSpPr>
                <a:spLocks/>
              </p:cNvSpPr>
              <p:nvPr/>
            </p:nvSpPr>
            <p:spPr bwMode="auto">
              <a:xfrm>
                <a:off x="3272" y="2479"/>
                <a:ext cx="134" cy="162"/>
              </a:xfrm>
              <a:custGeom>
                <a:avLst/>
                <a:gdLst>
                  <a:gd name="T0" fmla="*/ 0 w 134"/>
                  <a:gd name="T1" fmla="*/ 162 h 162"/>
                  <a:gd name="T2" fmla="*/ 132 w 134"/>
                  <a:gd name="T3" fmla="*/ 153 h 162"/>
                  <a:gd name="T4" fmla="*/ 134 w 134"/>
                  <a:gd name="T5" fmla="*/ 0 h 162"/>
                  <a:gd name="T6" fmla="*/ 0 w 134"/>
                  <a:gd name="T7" fmla="*/ 4 h 162"/>
                  <a:gd name="T8" fmla="*/ 0 w 134"/>
                  <a:gd name="T9" fmla="*/ 162 h 162"/>
                </a:gdLst>
                <a:ahLst/>
                <a:cxnLst>
                  <a:cxn ang="0">
                    <a:pos x="T0" y="T1"/>
                  </a:cxn>
                  <a:cxn ang="0">
                    <a:pos x="T2" y="T3"/>
                  </a:cxn>
                  <a:cxn ang="0">
                    <a:pos x="T4" y="T5"/>
                  </a:cxn>
                  <a:cxn ang="0">
                    <a:pos x="T6" y="T7"/>
                  </a:cxn>
                  <a:cxn ang="0">
                    <a:pos x="T8" y="T9"/>
                  </a:cxn>
                </a:cxnLst>
                <a:rect l="0" t="0" r="r" b="b"/>
                <a:pathLst>
                  <a:path w="134" h="162">
                    <a:moveTo>
                      <a:pt x="0" y="162"/>
                    </a:moveTo>
                    <a:lnTo>
                      <a:pt x="132" y="153"/>
                    </a:lnTo>
                    <a:lnTo>
                      <a:pt x="134" y="0"/>
                    </a:lnTo>
                    <a:lnTo>
                      <a:pt x="0" y="4"/>
                    </a:lnTo>
                    <a:lnTo>
                      <a:pt x="0" y="162"/>
                    </a:lnTo>
                    <a:close/>
                  </a:path>
                </a:pathLst>
              </a:custGeom>
              <a:grpFill/>
              <a:ln w="9525">
                <a:solidFill>
                  <a:srgbClr val="001F6A"/>
                </a:solidFill>
                <a:round/>
                <a:headEnd/>
                <a:tailEnd/>
              </a:ln>
            </p:spPr>
            <p:txBody>
              <a:bodyPr/>
              <a:lstStyle/>
              <a:p>
                <a:endParaRPr lang="zh-TW" altLang="en-US"/>
              </a:p>
            </p:txBody>
          </p:sp>
          <p:sp>
            <p:nvSpPr>
              <p:cNvPr id="1109" name="Freeform 298">
                <a:extLst>
                  <a:ext uri="{FF2B5EF4-FFF2-40B4-BE49-F238E27FC236}">
                    <a16:creationId xmlns:a16="http://schemas.microsoft.com/office/drawing/2014/main" id="{045DDF20-6089-FCF6-17F6-5BE1375C11B0}"/>
                  </a:ext>
                </a:extLst>
              </p:cNvPr>
              <p:cNvSpPr>
                <a:spLocks/>
              </p:cNvSpPr>
              <p:nvPr/>
            </p:nvSpPr>
            <p:spPr bwMode="auto">
              <a:xfrm>
                <a:off x="2314" y="2469"/>
                <a:ext cx="86" cy="182"/>
              </a:xfrm>
              <a:custGeom>
                <a:avLst/>
                <a:gdLst>
                  <a:gd name="T0" fmla="*/ 86 w 86"/>
                  <a:gd name="T1" fmla="*/ 21 h 182"/>
                  <a:gd name="T2" fmla="*/ 2 w 86"/>
                  <a:gd name="T3" fmla="*/ 0 h 182"/>
                  <a:gd name="T4" fmla="*/ 0 w 86"/>
                  <a:gd name="T5" fmla="*/ 150 h 182"/>
                  <a:gd name="T6" fmla="*/ 86 w 86"/>
                  <a:gd name="T7" fmla="*/ 182 h 182"/>
                  <a:gd name="T8" fmla="*/ 86 w 86"/>
                  <a:gd name="T9" fmla="*/ 21 h 182"/>
                </a:gdLst>
                <a:ahLst/>
                <a:cxnLst>
                  <a:cxn ang="0">
                    <a:pos x="T0" y="T1"/>
                  </a:cxn>
                  <a:cxn ang="0">
                    <a:pos x="T2" y="T3"/>
                  </a:cxn>
                  <a:cxn ang="0">
                    <a:pos x="T4" y="T5"/>
                  </a:cxn>
                  <a:cxn ang="0">
                    <a:pos x="T6" y="T7"/>
                  </a:cxn>
                  <a:cxn ang="0">
                    <a:pos x="T8" y="T9"/>
                  </a:cxn>
                </a:cxnLst>
                <a:rect l="0" t="0" r="r" b="b"/>
                <a:pathLst>
                  <a:path w="86" h="182">
                    <a:moveTo>
                      <a:pt x="86" y="21"/>
                    </a:moveTo>
                    <a:lnTo>
                      <a:pt x="2" y="0"/>
                    </a:lnTo>
                    <a:lnTo>
                      <a:pt x="0" y="150"/>
                    </a:lnTo>
                    <a:lnTo>
                      <a:pt x="86" y="182"/>
                    </a:lnTo>
                    <a:lnTo>
                      <a:pt x="86" y="21"/>
                    </a:lnTo>
                    <a:close/>
                  </a:path>
                </a:pathLst>
              </a:custGeom>
              <a:grpFill/>
              <a:ln w="9525">
                <a:solidFill>
                  <a:srgbClr val="001F6A"/>
                </a:solidFill>
                <a:round/>
                <a:headEnd/>
                <a:tailEnd/>
              </a:ln>
            </p:spPr>
            <p:txBody>
              <a:bodyPr/>
              <a:lstStyle/>
              <a:p>
                <a:endParaRPr lang="zh-TW" altLang="en-US"/>
              </a:p>
            </p:txBody>
          </p:sp>
          <p:sp>
            <p:nvSpPr>
              <p:cNvPr id="1110" name="Freeform 303">
                <a:extLst>
                  <a:ext uri="{FF2B5EF4-FFF2-40B4-BE49-F238E27FC236}">
                    <a16:creationId xmlns:a16="http://schemas.microsoft.com/office/drawing/2014/main" id="{BDD206B4-74D5-6D2E-9634-06437BBAA4AF}"/>
                  </a:ext>
                </a:extLst>
              </p:cNvPr>
              <p:cNvSpPr>
                <a:spLocks/>
              </p:cNvSpPr>
              <p:nvPr/>
            </p:nvSpPr>
            <p:spPr bwMode="auto">
              <a:xfrm>
                <a:off x="2236" y="2449"/>
                <a:ext cx="80" cy="170"/>
              </a:xfrm>
              <a:custGeom>
                <a:avLst/>
                <a:gdLst>
                  <a:gd name="T0" fmla="*/ 80 w 80"/>
                  <a:gd name="T1" fmla="*/ 20 h 170"/>
                  <a:gd name="T2" fmla="*/ 0 w 80"/>
                  <a:gd name="T3" fmla="*/ 0 h 170"/>
                  <a:gd name="T4" fmla="*/ 0 w 80"/>
                  <a:gd name="T5" fmla="*/ 140 h 170"/>
                  <a:gd name="T6" fmla="*/ 78 w 80"/>
                  <a:gd name="T7" fmla="*/ 170 h 170"/>
                  <a:gd name="T8" fmla="*/ 80 w 80"/>
                  <a:gd name="T9" fmla="*/ 20 h 170"/>
                </a:gdLst>
                <a:ahLst/>
                <a:cxnLst>
                  <a:cxn ang="0">
                    <a:pos x="T0" y="T1"/>
                  </a:cxn>
                  <a:cxn ang="0">
                    <a:pos x="T2" y="T3"/>
                  </a:cxn>
                  <a:cxn ang="0">
                    <a:pos x="T4" y="T5"/>
                  </a:cxn>
                  <a:cxn ang="0">
                    <a:pos x="T6" y="T7"/>
                  </a:cxn>
                  <a:cxn ang="0">
                    <a:pos x="T8" y="T9"/>
                  </a:cxn>
                </a:cxnLst>
                <a:rect l="0" t="0" r="r" b="b"/>
                <a:pathLst>
                  <a:path w="80" h="170">
                    <a:moveTo>
                      <a:pt x="80" y="20"/>
                    </a:moveTo>
                    <a:lnTo>
                      <a:pt x="0" y="0"/>
                    </a:lnTo>
                    <a:lnTo>
                      <a:pt x="0" y="140"/>
                    </a:lnTo>
                    <a:lnTo>
                      <a:pt x="78" y="170"/>
                    </a:lnTo>
                    <a:lnTo>
                      <a:pt x="80" y="20"/>
                    </a:lnTo>
                    <a:close/>
                  </a:path>
                </a:pathLst>
              </a:custGeom>
              <a:grpFill/>
              <a:ln w="9525">
                <a:solidFill>
                  <a:srgbClr val="001F6A"/>
                </a:solidFill>
                <a:round/>
                <a:headEnd/>
                <a:tailEnd/>
              </a:ln>
            </p:spPr>
            <p:txBody>
              <a:bodyPr/>
              <a:lstStyle/>
              <a:p>
                <a:endParaRPr lang="zh-TW" altLang="en-US"/>
              </a:p>
            </p:txBody>
          </p:sp>
          <p:sp>
            <p:nvSpPr>
              <p:cNvPr id="1111" name="Freeform 331">
                <a:extLst>
                  <a:ext uri="{FF2B5EF4-FFF2-40B4-BE49-F238E27FC236}">
                    <a16:creationId xmlns:a16="http://schemas.microsoft.com/office/drawing/2014/main" id="{E9B86CDA-091F-7EC6-AA15-3F8587D44624}"/>
                  </a:ext>
                </a:extLst>
              </p:cNvPr>
              <p:cNvSpPr>
                <a:spLocks/>
              </p:cNvSpPr>
              <p:nvPr/>
            </p:nvSpPr>
            <p:spPr bwMode="auto">
              <a:xfrm>
                <a:off x="2490" y="2504"/>
                <a:ext cx="181" cy="181"/>
              </a:xfrm>
              <a:custGeom>
                <a:avLst/>
                <a:gdLst>
                  <a:gd name="T0" fmla="*/ 181 w 181"/>
                  <a:gd name="T1" fmla="*/ 171 h 181"/>
                  <a:gd name="T2" fmla="*/ 181 w 181"/>
                  <a:gd name="T3" fmla="*/ 0 h 181"/>
                  <a:gd name="T4" fmla="*/ 2 w 181"/>
                  <a:gd name="T5" fmla="*/ 8 h 181"/>
                  <a:gd name="T6" fmla="*/ 0 w 181"/>
                  <a:gd name="T7" fmla="*/ 8 h 181"/>
                  <a:gd name="T8" fmla="*/ 0 w 181"/>
                  <a:gd name="T9" fmla="*/ 180 h 181"/>
                  <a:gd name="T10" fmla="*/ 4 w 181"/>
                  <a:gd name="T11" fmla="*/ 181 h 181"/>
                  <a:gd name="T12" fmla="*/ 181 w 181"/>
                  <a:gd name="T13" fmla="*/ 171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81" y="171"/>
                    </a:moveTo>
                    <a:lnTo>
                      <a:pt x="181" y="0"/>
                    </a:lnTo>
                    <a:lnTo>
                      <a:pt x="2" y="8"/>
                    </a:lnTo>
                    <a:lnTo>
                      <a:pt x="0" y="8"/>
                    </a:lnTo>
                    <a:lnTo>
                      <a:pt x="0" y="180"/>
                    </a:lnTo>
                    <a:lnTo>
                      <a:pt x="4" y="181"/>
                    </a:lnTo>
                    <a:lnTo>
                      <a:pt x="181" y="171"/>
                    </a:lnTo>
                    <a:close/>
                  </a:path>
                </a:pathLst>
              </a:custGeom>
              <a:grpFill/>
              <a:ln w="9525">
                <a:solidFill>
                  <a:srgbClr val="001F6A"/>
                </a:solidFill>
                <a:round/>
                <a:headEnd/>
                <a:tailEnd/>
              </a:ln>
            </p:spPr>
            <p:txBody>
              <a:bodyPr/>
              <a:lstStyle/>
              <a:p>
                <a:endParaRPr lang="zh-TW" altLang="en-US"/>
              </a:p>
            </p:txBody>
          </p:sp>
          <p:sp>
            <p:nvSpPr>
              <p:cNvPr id="1112" name="Freeform 342">
                <a:extLst>
                  <a:ext uri="{FF2B5EF4-FFF2-40B4-BE49-F238E27FC236}">
                    <a16:creationId xmlns:a16="http://schemas.microsoft.com/office/drawing/2014/main" id="{DD345CED-4BE6-D03C-E961-E7E167000D53}"/>
                  </a:ext>
                </a:extLst>
              </p:cNvPr>
              <p:cNvSpPr>
                <a:spLocks/>
              </p:cNvSpPr>
              <p:nvPr/>
            </p:nvSpPr>
            <p:spPr bwMode="auto">
              <a:xfrm>
                <a:off x="2985" y="2488"/>
                <a:ext cx="147" cy="169"/>
              </a:xfrm>
              <a:custGeom>
                <a:avLst/>
                <a:gdLst>
                  <a:gd name="T0" fmla="*/ 0 w 147"/>
                  <a:gd name="T1" fmla="*/ 169 h 169"/>
                  <a:gd name="T2" fmla="*/ 147 w 147"/>
                  <a:gd name="T3" fmla="*/ 160 h 169"/>
                  <a:gd name="T4" fmla="*/ 147 w 147"/>
                  <a:gd name="T5" fmla="*/ 0 h 169"/>
                  <a:gd name="T6" fmla="*/ 0 w 147"/>
                  <a:gd name="T7" fmla="*/ 6 h 169"/>
                  <a:gd name="T8" fmla="*/ 0 w 147"/>
                  <a:gd name="T9" fmla="*/ 169 h 169"/>
                </a:gdLst>
                <a:ahLst/>
                <a:cxnLst>
                  <a:cxn ang="0">
                    <a:pos x="T0" y="T1"/>
                  </a:cxn>
                  <a:cxn ang="0">
                    <a:pos x="T2" y="T3"/>
                  </a:cxn>
                  <a:cxn ang="0">
                    <a:pos x="T4" y="T5"/>
                  </a:cxn>
                  <a:cxn ang="0">
                    <a:pos x="T6" y="T7"/>
                  </a:cxn>
                  <a:cxn ang="0">
                    <a:pos x="T8" y="T9"/>
                  </a:cxn>
                </a:cxnLst>
                <a:rect l="0" t="0" r="r" b="b"/>
                <a:pathLst>
                  <a:path w="147" h="169">
                    <a:moveTo>
                      <a:pt x="0" y="169"/>
                    </a:moveTo>
                    <a:lnTo>
                      <a:pt x="147" y="160"/>
                    </a:lnTo>
                    <a:lnTo>
                      <a:pt x="147" y="0"/>
                    </a:lnTo>
                    <a:lnTo>
                      <a:pt x="0" y="6"/>
                    </a:lnTo>
                    <a:lnTo>
                      <a:pt x="0" y="169"/>
                    </a:lnTo>
                    <a:close/>
                  </a:path>
                </a:pathLst>
              </a:custGeom>
              <a:grpFill/>
              <a:ln w="9525">
                <a:solidFill>
                  <a:srgbClr val="001F6A"/>
                </a:solidFill>
                <a:round/>
                <a:headEnd/>
                <a:tailEnd/>
              </a:ln>
            </p:spPr>
            <p:txBody>
              <a:bodyPr/>
              <a:lstStyle/>
              <a:p>
                <a:endParaRPr lang="zh-TW" altLang="en-US"/>
              </a:p>
            </p:txBody>
          </p:sp>
          <p:sp>
            <p:nvSpPr>
              <p:cNvPr id="1113" name="Freeform 349">
                <a:extLst>
                  <a:ext uri="{FF2B5EF4-FFF2-40B4-BE49-F238E27FC236}">
                    <a16:creationId xmlns:a16="http://schemas.microsoft.com/office/drawing/2014/main" id="{172E8E64-2D84-7923-35CC-F76AA8DFC431}"/>
                  </a:ext>
                </a:extLst>
              </p:cNvPr>
              <p:cNvSpPr>
                <a:spLocks/>
              </p:cNvSpPr>
              <p:nvPr/>
            </p:nvSpPr>
            <p:spPr bwMode="auto">
              <a:xfrm>
                <a:off x="2671" y="2499"/>
                <a:ext cx="162" cy="176"/>
              </a:xfrm>
              <a:custGeom>
                <a:avLst/>
                <a:gdLst>
                  <a:gd name="T0" fmla="*/ 0 w 162"/>
                  <a:gd name="T1" fmla="*/ 5 h 176"/>
                  <a:gd name="T2" fmla="*/ 0 w 162"/>
                  <a:gd name="T3" fmla="*/ 176 h 176"/>
                  <a:gd name="T4" fmla="*/ 160 w 162"/>
                  <a:gd name="T5" fmla="*/ 167 h 176"/>
                  <a:gd name="T6" fmla="*/ 162 w 162"/>
                  <a:gd name="T7" fmla="*/ 0 h 176"/>
                  <a:gd name="T8" fmla="*/ 0 w 162"/>
                  <a:gd name="T9" fmla="*/ 5 h 176"/>
                </a:gdLst>
                <a:ahLst/>
                <a:cxnLst>
                  <a:cxn ang="0">
                    <a:pos x="T0" y="T1"/>
                  </a:cxn>
                  <a:cxn ang="0">
                    <a:pos x="T2" y="T3"/>
                  </a:cxn>
                  <a:cxn ang="0">
                    <a:pos x="T4" y="T5"/>
                  </a:cxn>
                  <a:cxn ang="0">
                    <a:pos x="T6" y="T7"/>
                  </a:cxn>
                  <a:cxn ang="0">
                    <a:pos x="T8" y="T9"/>
                  </a:cxn>
                </a:cxnLst>
                <a:rect l="0" t="0" r="r" b="b"/>
                <a:pathLst>
                  <a:path w="162" h="176">
                    <a:moveTo>
                      <a:pt x="0" y="5"/>
                    </a:moveTo>
                    <a:lnTo>
                      <a:pt x="0" y="176"/>
                    </a:lnTo>
                    <a:lnTo>
                      <a:pt x="160" y="167"/>
                    </a:lnTo>
                    <a:lnTo>
                      <a:pt x="162" y="0"/>
                    </a:lnTo>
                    <a:lnTo>
                      <a:pt x="0" y="5"/>
                    </a:lnTo>
                    <a:close/>
                  </a:path>
                </a:pathLst>
              </a:custGeom>
              <a:grpFill/>
              <a:ln w="9525">
                <a:solidFill>
                  <a:srgbClr val="001F6A"/>
                </a:solidFill>
                <a:round/>
                <a:headEnd/>
                <a:tailEnd/>
              </a:ln>
            </p:spPr>
            <p:txBody>
              <a:bodyPr/>
              <a:lstStyle/>
              <a:p>
                <a:endParaRPr lang="zh-TW" altLang="en-US"/>
              </a:p>
            </p:txBody>
          </p:sp>
          <p:sp>
            <p:nvSpPr>
              <p:cNvPr id="1114" name="Freeform 353">
                <a:extLst>
                  <a:ext uri="{FF2B5EF4-FFF2-40B4-BE49-F238E27FC236}">
                    <a16:creationId xmlns:a16="http://schemas.microsoft.com/office/drawing/2014/main" id="{33FC7C94-B766-4014-8B1C-53DE924BADEA}"/>
                  </a:ext>
                </a:extLst>
              </p:cNvPr>
              <p:cNvSpPr>
                <a:spLocks/>
              </p:cNvSpPr>
              <p:nvPr/>
            </p:nvSpPr>
            <p:spPr bwMode="auto">
              <a:xfrm>
                <a:off x="2831" y="2494"/>
                <a:ext cx="154" cy="172"/>
              </a:xfrm>
              <a:custGeom>
                <a:avLst/>
                <a:gdLst>
                  <a:gd name="T0" fmla="*/ 0 w 154"/>
                  <a:gd name="T1" fmla="*/ 172 h 172"/>
                  <a:gd name="T2" fmla="*/ 154 w 154"/>
                  <a:gd name="T3" fmla="*/ 163 h 172"/>
                  <a:gd name="T4" fmla="*/ 154 w 154"/>
                  <a:gd name="T5" fmla="*/ 0 h 172"/>
                  <a:gd name="T6" fmla="*/ 2 w 154"/>
                  <a:gd name="T7" fmla="*/ 5 h 172"/>
                  <a:gd name="T8" fmla="*/ 0 w 154"/>
                  <a:gd name="T9" fmla="*/ 172 h 172"/>
                </a:gdLst>
                <a:ahLst/>
                <a:cxnLst>
                  <a:cxn ang="0">
                    <a:pos x="T0" y="T1"/>
                  </a:cxn>
                  <a:cxn ang="0">
                    <a:pos x="T2" y="T3"/>
                  </a:cxn>
                  <a:cxn ang="0">
                    <a:pos x="T4" y="T5"/>
                  </a:cxn>
                  <a:cxn ang="0">
                    <a:pos x="T6" y="T7"/>
                  </a:cxn>
                  <a:cxn ang="0">
                    <a:pos x="T8" y="T9"/>
                  </a:cxn>
                </a:cxnLst>
                <a:rect l="0" t="0" r="r" b="b"/>
                <a:pathLst>
                  <a:path w="154" h="172">
                    <a:moveTo>
                      <a:pt x="0" y="172"/>
                    </a:moveTo>
                    <a:lnTo>
                      <a:pt x="154" y="163"/>
                    </a:lnTo>
                    <a:lnTo>
                      <a:pt x="154" y="0"/>
                    </a:lnTo>
                    <a:lnTo>
                      <a:pt x="2" y="5"/>
                    </a:lnTo>
                    <a:lnTo>
                      <a:pt x="0" y="172"/>
                    </a:lnTo>
                    <a:close/>
                  </a:path>
                </a:pathLst>
              </a:custGeom>
              <a:grpFill/>
              <a:ln w="9525">
                <a:solidFill>
                  <a:srgbClr val="001F6A"/>
                </a:solidFill>
                <a:round/>
                <a:headEnd/>
                <a:tailEnd/>
              </a:ln>
            </p:spPr>
            <p:txBody>
              <a:bodyPr/>
              <a:lstStyle/>
              <a:p>
                <a:endParaRPr lang="zh-TW" altLang="en-US"/>
              </a:p>
            </p:txBody>
          </p:sp>
          <p:sp>
            <p:nvSpPr>
              <p:cNvPr id="1115" name="Freeform 362">
                <a:extLst>
                  <a:ext uri="{FF2B5EF4-FFF2-40B4-BE49-F238E27FC236}">
                    <a16:creationId xmlns:a16="http://schemas.microsoft.com/office/drawing/2014/main" id="{72A31A1B-8028-E3EC-1D94-C4E92A02AFC1}"/>
                  </a:ext>
                </a:extLst>
              </p:cNvPr>
              <p:cNvSpPr>
                <a:spLocks/>
              </p:cNvSpPr>
              <p:nvPr/>
            </p:nvSpPr>
            <p:spPr bwMode="auto">
              <a:xfrm>
                <a:off x="3132" y="2483"/>
                <a:ext cx="140" cy="165"/>
              </a:xfrm>
              <a:custGeom>
                <a:avLst/>
                <a:gdLst>
                  <a:gd name="T0" fmla="*/ 0 w 140"/>
                  <a:gd name="T1" fmla="*/ 165 h 165"/>
                  <a:gd name="T2" fmla="*/ 140 w 140"/>
                  <a:gd name="T3" fmla="*/ 158 h 165"/>
                  <a:gd name="T4" fmla="*/ 140 w 140"/>
                  <a:gd name="T5" fmla="*/ 0 h 165"/>
                  <a:gd name="T6" fmla="*/ 0 w 140"/>
                  <a:gd name="T7" fmla="*/ 5 h 165"/>
                  <a:gd name="T8" fmla="*/ 0 w 140"/>
                  <a:gd name="T9" fmla="*/ 165 h 165"/>
                </a:gdLst>
                <a:ahLst/>
                <a:cxnLst>
                  <a:cxn ang="0">
                    <a:pos x="T0" y="T1"/>
                  </a:cxn>
                  <a:cxn ang="0">
                    <a:pos x="T2" y="T3"/>
                  </a:cxn>
                  <a:cxn ang="0">
                    <a:pos x="T4" y="T5"/>
                  </a:cxn>
                  <a:cxn ang="0">
                    <a:pos x="T6" y="T7"/>
                  </a:cxn>
                  <a:cxn ang="0">
                    <a:pos x="T8" y="T9"/>
                  </a:cxn>
                </a:cxnLst>
                <a:rect l="0" t="0" r="r" b="b"/>
                <a:pathLst>
                  <a:path w="140" h="165">
                    <a:moveTo>
                      <a:pt x="0" y="165"/>
                    </a:moveTo>
                    <a:lnTo>
                      <a:pt x="140" y="158"/>
                    </a:lnTo>
                    <a:lnTo>
                      <a:pt x="140" y="0"/>
                    </a:lnTo>
                    <a:lnTo>
                      <a:pt x="0" y="5"/>
                    </a:lnTo>
                    <a:lnTo>
                      <a:pt x="0" y="165"/>
                    </a:lnTo>
                    <a:close/>
                  </a:path>
                </a:pathLst>
              </a:custGeom>
              <a:grpFill/>
              <a:ln w="9525">
                <a:solidFill>
                  <a:srgbClr val="001F6A"/>
                </a:solidFill>
                <a:round/>
                <a:headEnd/>
                <a:tailEnd/>
              </a:ln>
            </p:spPr>
            <p:txBody>
              <a:bodyPr/>
              <a:lstStyle/>
              <a:p>
                <a:endParaRPr lang="zh-TW" altLang="en-US"/>
              </a:p>
            </p:txBody>
          </p:sp>
          <p:sp>
            <p:nvSpPr>
              <p:cNvPr id="1116" name="Freeform 382">
                <a:extLst>
                  <a:ext uri="{FF2B5EF4-FFF2-40B4-BE49-F238E27FC236}">
                    <a16:creationId xmlns:a16="http://schemas.microsoft.com/office/drawing/2014/main" id="{6C61771F-EBA2-56F0-B7A2-39B104C30CA5}"/>
                  </a:ext>
                </a:extLst>
              </p:cNvPr>
              <p:cNvSpPr>
                <a:spLocks/>
              </p:cNvSpPr>
              <p:nvPr/>
            </p:nvSpPr>
            <p:spPr bwMode="auto">
              <a:xfrm>
                <a:off x="2400" y="2490"/>
                <a:ext cx="90" cy="194"/>
              </a:xfrm>
              <a:custGeom>
                <a:avLst/>
                <a:gdLst>
                  <a:gd name="T0" fmla="*/ 90 w 90"/>
                  <a:gd name="T1" fmla="*/ 22 h 194"/>
                  <a:gd name="T2" fmla="*/ 0 w 90"/>
                  <a:gd name="T3" fmla="*/ 0 h 194"/>
                  <a:gd name="T4" fmla="*/ 0 w 90"/>
                  <a:gd name="T5" fmla="*/ 161 h 194"/>
                  <a:gd name="T6" fmla="*/ 90 w 90"/>
                  <a:gd name="T7" fmla="*/ 194 h 194"/>
                  <a:gd name="T8" fmla="*/ 90 w 90"/>
                  <a:gd name="T9" fmla="*/ 22 h 194"/>
                </a:gdLst>
                <a:ahLst/>
                <a:cxnLst>
                  <a:cxn ang="0">
                    <a:pos x="T0" y="T1"/>
                  </a:cxn>
                  <a:cxn ang="0">
                    <a:pos x="T2" y="T3"/>
                  </a:cxn>
                  <a:cxn ang="0">
                    <a:pos x="T4" y="T5"/>
                  </a:cxn>
                  <a:cxn ang="0">
                    <a:pos x="T6" y="T7"/>
                  </a:cxn>
                  <a:cxn ang="0">
                    <a:pos x="T8" y="T9"/>
                  </a:cxn>
                </a:cxnLst>
                <a:rect l="0" t="0" r="r" b="b"/>
                <a:pathLst>
                  <a:path w="90" h="194">
                    <a:moveTo>
                      <a:pt x="90" y="22"/>
                    </a:moveTo>
                    <a:lnTo>
                      <a:pt x="0" y="0"/>
                    </a:lnTo>
                    <a:lnTo>
                      <a:pt x="0" y="161"/>
                    </a:lnTo>
                    <a:lnTo>
                      <a:pt x="90" y="194"/>
                    </a:lnTo>
                    <a:lnTo>
                      <a:pt x="90" y="22"/>
                    </a:lnTo>
                    <a:close/>
                  </a:path>
                </a:pathLst>
              </a:custGeom>
              <a:grpFill/>
              <a:ln w="9525">
                <a:solidFill>
                  <a:srgbClr val="001F6A"/>
                </a:solidFill>
                <a:round/>
                <a:headEnd/>
                <a:tailEnd/>
              </a:ln>
            </p:spPr>
            <p:txBody>
              <a:bodyPr/>
              <a:lstStyle/>
              <a:p>
                <a:endParaRPr lang="zh-TW" altLang="en-US"/>
              </a:p>
            </p:txBody>
          </p:sp>
          <p:sp>
            <p:nvSpPr>
              <p:cNvPr id="1117" name="Freeform 413">
                <a:extLst>
                  <a:ext uri="{FF2B5EF4-FFF2-40B4-BE49-F238E27FC236}">
                    <a16:creationId xmlns:a16="http://schemas.microsoft.com/office/drawing/2014/main" id="{96D12B9A-5772-6320-0766-79AE052D2005}"/>
                  </a:ext>
                </a:extLst>
              </p:cNvPr>
              <p:cNvSpPr>
                <a:spLocks/>
              </p:cNvSpPr>
              <p:nvPr/>
            </p:nvSpPr>
            <p:spPr bwMode="auto">
              <a:xfrm>
                <a:off x="3533" y="2470"/>
                <a:ext cx="126" cy="155"/>
              </a:xfrm>
              <a:custGeom>
                <a:avLst/>
                <a:gdLst>
                  <a:gd name="T0" fmla="*/ 0 w 126"/>
                  <a:gd name="T1" fmla="*/ 155 h 155"/>
                  <a:gd name="T2" fmla="*/ 124 w 126"/>
                  <a:gd name="T3" fmla="*/ 147 h 155"/>
                  <a:gd name="T4" fmla="*/ 126 w 126"/>
                  <a:gd name="T5" fmla="*/ 0 h 155"/>
                  <a:gd name="T6" fmla="*/ 2 w 126"/>
                  <a:gd name="T7" fmla="*/ 4 h 155"/>
                  <a:gd name="T8" fmla="*/ 0 w 126"/>
                  <a:gd name="T9" fmla="*/ 155 h 155"/>
                </a:gdLst>
                <a:ahLst/>
                <a:cxnLst>
                  <a:cxn ang="0">
                    <a:pos x="T0" y="T1"/>
                  </a:cxn>
                  <a:cxn ang="0">
                    <a:pos x="T2" y="T3"/>
                  </a:cxn>
                  <a:cxn ang="0">
                    <a:pos x="T4" y="T5"/>
                  </a:cxn>
                  <a:cxn ang="0">
                    <a:pos x="T6" y="T7"/>
                  </a:cxn>
                  <a:cxn ang="0">
                    <a:pos x="T8" y="T9"/>
                  </a:cxn>
                </a:cxnLst>
                <a:rect l="0" t="0" r="r" b="b"/>
                <a:pathLst>
                  <a:path w="126" h="155">
                    <a:moveTo>
                      <a:pt x="0" y="155"/>
                    </a:moveTo>
                    <a:lnTo>
                      <a:pt x="124" y="147"/>
                    </a:lnTo>
                    <a:lnTo>
                      <a:pt x="126" y="0"/>
                    </a:lnTo>
                    <a:lnTo>
                      <a:pt x="2" y="4"/>
                    </a:lnTo>
                    <a:lnTo>
                      <a:pt x="0" y="155"/>
                    </a:lnTo>
                    <a:close/>
                  </a:path>
                </a:pathLst>
              </a:custGeom>
              <a:grpFill/>
              <a:ln w="9525">
                <a:solidFill>
                  <a:srgbClr val="001F6A"/>
                </a:solidFill>
                <a:round/>
                <a:headEnd/>
                <a:tailEnd/>
              </a:ln>
            </p:spPr>
            <p:txBody>
              <a:bodyPr/>
              <a:lstStyle/>
              <a:p>
                <a:endParaRPr lang="zh-TW" altLang="en-US"/>
              </a:p>
            </p:txBody>
          </p:sp>
          <p:sp>
            <p:nvSpPr>
              <p:cNvPr id="1118" name="Freeform 426">
                <a:extLst>
                  <a:ext uri="{FF2B5EF4-FFF2-40B4-BE49-F238E27FC236}">
                    <a16:creationId xmlns:a16="http://schemas.microsoft.com/office/drawing/2014/main" id="{FF2CFA2B-FFA9-8C4F-6AA4-4642DAB0F9A2}"/>
                  </a:ext>
                </a:extLst>
              </p:cNvPr>
              <p:cNvSpPr>
                <a:spLocks/>
              </p:cNvSpPr>
              <p:nvPr/>
            </p:nvSpPr>
            <p:spPr bwMode="auto">
              <a:xfrm>
                <a:off x="3657" y="2465"/>
                <a:ext cx="117" cy="152"/>
              </a:xfrm>
              <a:custGeom>
                <a:avLst/>
                <a:gdLst>
                  <a:gd name="T0" fmla="*/ 0 w 65"/>
                  <a:gd name="T1" fmla="*/ 85 h 85"/>
                  <a:gd name="T2" fmla="*/ 65 w 65"/>
                  <a:gd name="T3" fmla="*/ 81 h 85"/>
                  <a:gd name="T4" fmla="*/ 65 w 65"/>
                  <a:gd name="T5" fmla="*/ 0 h 85"/>
                  <a:gd name="T6" fmla="*/ 1 w 65"/>
                  <a:gd name="T7" fmla="*/ 3 h 85"/>
                  <a:gd name="T8" fmla="*/ 0 w 65"/>
                  <a:gd name="T9" fmla="*/ 85 h 85"/>
                </a:gdLst>
                <a:ahLst/>
                <a:cxnLst>
                  <a:cxn ang="0">
                    <a:pos x="T0" y="T1"/>
                  </a:cxn>
                  <a:cxn ang="0">
                    <a:pos x="T2" y="T3"/>
                  </a:cxn>
                  <a:cxn ang="0">
                    <a:pos x="T4" y="T5"/>
                  </a:cxn>
                  <a:cxn ang="0">
                    <a:pos x="T6" y="T7"/>
                  </a:cxn>
                  <a:cxn ang="0">
                    <a:pos x="T8" y="T9"/>
                  </a:cxn>
                </a:cxnLst>
                <a:rect l="0" t="0" r="r" b="b"/>
                <a:pathLst>
                  <a:path w="65" h="85">
                    <a:moveTo>
                      <a:pt x="0" y="85"/>
                    </a:moveTo>
                    <a:cubicBezTo>
                      <a:pt x="65" y="81"/>
                      <a:pt x="65" y="81"/>
                      <a:pt x="65" y="81"/>
                    </a:cubicBezTo>
                    <a:cubicBezTo>
                      <a:pt x="65" y="54"/>
                      <a:pt x="65" y="27"/>
                      <a:pt x="65" y="0"/>
                    </a:cubicBezTo>
                    <a:cubicBezTo>
                      <a:pt x="1" y="3"/>
                      <a:pt x="1" y="3"/>
                      <a:pt x="1" y="3"/>
                    </a:cubicBezTo>
                    <a:lnTo>
                      <a:pt x="0" y="85"/>
                    </a:lnTo>
                    <a:close/>
                  </a:path>
                </a:pathLst>
              </a:custGeom>
              <a:grpFill/>
              <a:ln w="9525">
                <a:solidFill>
                  <a:srgbClr val="001F6A"/>
                </a:solidFill>
                <a:round/>
                <a:headEnd/>
                <a:tailEnd/>
              </a:ln>
            </p:spPr>
            <p:txBody>
              <a:bodyPr/>
              <a:lstStyle/>
              <a:p>
                <a:endParaRPr lang="zh-TW" altLang="en-US"/>
              </a:p>
            </p:txBody>
          </p:sp>
          <p:sp>
            <p:nvSpPr>
              <p:cNvPr id="1119" name="Freeform 436">
                <a:extLst>
                  <a:ext uri="{FF2B5EF4-FFF2-40B4-BE49-F238E27FC236}">
                    <a16:creationId xmlns:a16="http://schemas.microsoft.com/office/drawing/2014/main" id="{9D385770-3E28-C936-83CB-2E8A7A478C02}"/>
                  </a:ext>
                </a:extLst>
              </p:cNvPr>
              <p:cNvSpPr>
                <a:spLocks/>
              </p:cNvSpPr>
              <p:nvPr/>
            </p:nvSpPr>
            <p:spPr bwMode="auto">
              <a:xfrm>
                <a:off x="2119" y="2420"/>
                <a:ext cx="52" cy="144"/>
              </a:xfrm>
              <a:custGeom>
                <a:avLst/>
                <a:gdLst>
                  <a:gd name="T0" fmla="*/ 29 w 29"/>
                  <a:gd name="T1" fmla="*/ 7 h 80"/>
                  <a:gd name="T2" fmla="*/ 0 w 29"/>
                  <a:gd name="T3" fmla="*/ 0 h 80"/>
                  <a:gd name="T4" fmla="*/ 0 w 29"/>
                  <a:gd name="T5" fmla="*/ 69 h 80"/>
                  <a:gd name="T6" fmla="*/ 28 w 29"/>
                  <a:gd name="T7" fmla="*/ 80 h 80"/>
                  <a:gd name="T8" fmla="*/ 29 w 29"/>
                  <a:gd name="T9" fmla="*/ 7 h 80"/>
                </a:gdLst>
                <a:ahLst/>
                <a:cxnLst>
                  <a:cxn ang="0">
                    <a:pos x="T0" y="T1"/>
                  </a:cxn>
                  <a:cxn ang="0">
                    <a:pos x="T2" y="T3"/>
                  </a:cxn>
                  <a:cxn ang="0">
                    <a:pos x="T4" y="T5"/>
                  </a:cxn>
                  <a:cxn ang="0">
                    <a:pos x="T6" y="T7"/>
                  </a:cxn>
                  <a:cxn ang="0">
                    <a:pos x="T8" y="T9"/>
                  </a:cxn>
                </a:cxnLst>
                <a:rect l="0" t="0" r="r" b="b"/>
                <a:pathLst>
                  <a:path w="29" h="80">
                    <a:moveTo>
                      <a:pt x="29" y="7"/>
                    </a:moveTo>
                    <a:cubicBezTo>
                      <a:pt x="0" y="0"/>
                      <a:pt x="0" y="0"/>
                      <a:pt x="0" y="0"/>
                    </a:cubicBezTo>
                    <a:cubicBezTo>
                      <a:pt x="0" y="24"/>
                      <a:pt x="0" y="47"/>
                      <a:pt x="0" y="69"/>
                    </a:cubicBezTo>
                    <a:cubicBezTo>
                      <a:pt x="28" y="80"/>
                      <a:pt x="28" y="80"/>
                      <a:pt x="28" y="80"/>
                    </a:cubicBezTo>
                    <a:lnTo>
                      <a:pt x="29" y="7"/>
                    </a:lnTo>
                    <a:close/>
                  </a:path>
                </a:pathLst>
              </a:custGeom>
              <a:grpFill/>
              <a:ln w="9525">
                <a:solidFill>
                  <a:srgbClr val="001F6A"/>
                </a:solidFill>
                <a:round/>
                <a:headEnd/>
                <a:tailEnd/>
              </a:ln>
            </p:spPr>
            <p:txBody>
              <a:bodyPr/>
              <a:lstStyle/>
              <a:p>
                <a:endParaRPr lang="zh-TW" altLang="en-US"/>
              </a:p>
            </p:txBody>
          </p:sp>
          <p:sp>
            <p:nvSpPr>
              <p:cNvPr id="1120" name="Freeform 472">
                <a:extLst>
                  <a:ext uri="{FF2B5EF4-FFF2-40B4-BE49-F238E27FC236}">
                    <a16:creationId xmlns:a16="http://schemas.microsoft.com/office/drawing/2014/main" id="{A0E779ED-0E4C-879D-FA28-AEE190AA1BDA}"/>
                  </a:ext>
                </a:extLst>
              </p:cNvPr>
              <p:cNvSpPr>
                <a:spLocks/>
              </p:cNvSpPr>
              <p:nvPr/>
            </p:nvSpPr>
            <p:spPr bwMode="auto">
              <a:xfrm>
                <a:off x="3404" y="2474"/>
                <a:ext cx="131" cy="158"/>
              </a:xfrm>
              <a:custGeom>
                <a:avLst/>
                <a:gdLst>
                  <a:gd name="T0" fmla="*/ 0 w 131"/>
                  <a:gd name="T1" fmla="*/ 158 h 158"/>
                  <a:gd name="T2" fmla="*/ 129 w 131"/>
                  <a:gd name="T3" fmla="*/ 151 h 158"/>
                  <a:gd name="T4" fmla="*/ 131 w 131"/>
                  <a:gd name="T5" fmla="*/ 0 h 158"/>
                  <a:gd name="T6" fmla="*/ 2 w 131"/>
                  <a:gd name="T7" fmla="*/ 5 h 158"/>
                  <a:gd name="T8" fmla="*/ 0 w 131"/>
                  <a:gd name="T9" fmla="*/ 158 h 158"/>
                </a:gdLst>
                <a:ahLst/>
                <a:cxnLst>
                  <a:cxn ang="0">
                    <a:pos x="T0" y="T1"/>
                  </a:cxn>
                  <a:cxn ang="0">
                    <a:pos x="T2" y="T3"/>
                  </a:cxn>
                  <a:cxn ang="0">
                    <a:pos x="T4" y="T5"/>
                  </a:cxn>
                  <a:cxn ang="0">
                    <a:pos x="T6" y="T7"/>
                  </a:cxn>
                  <a:cxn ang="0">
                    <a:pos x="T8" y="T9"/>
                  </a:cxn>
                </a:cxnLst>
                <a:rect l="0" t="0" r="r" b="b"/>
                <a:pathLst>
                  <a:path w="131" h="158">
                    <a:moveTo>
                      <a:pt x="0" y="158"/>
                    </a:moveTo>
                    <a:lnTo>
                      <a:pt x="129" y="151"/>
                    </a:lnTo>
                    <a:lnTo>
                      <a:pt x="131" y="0"/>
                    </a:lnTo>
                    <a:lnTo>
                      <a:pt x="2" y="5"/>
                    </a:lnTo>
                    <a:lnTo>
                      <a:pt x="0" y="158"/>
                    </a:lnTo>
                    <a:close/>
                  </a:path>
                </a:pathLst>
              </a:custGeom>
              <a:grpFill/>
              <a:ln w="9525">
                <a:solidFill>
                  <a:srgbClr val="001F6A"/>
                </a:solidFill>
                <a:round/>
                <a:headEnd/>
                <a:tailEnd/>
              </a:ln>
            </p:spPr>
            <p:txBody>
              <a:bodyPr/>
              <a:lstStyle/>
              <a:p>
                <a:endParaRPr lang="zh-TW" altLang="en-US"/>
              </a:p>
            </p:txBody>
          </p:sp>
          <p:sp>
            <p:nvSpPr>
              <p:cNvPr id="1121" name="Freeform 504">
                <a:extLst>
                  <a:ext uri="{FF2B5EF4-FFF2-40B4-BE49-F238E27FC236}">
                    <a16:creationId xmlns:a16="http://schemas.microsoft.com/office/drawing/2014/main" id="{29D1AFBE-E02F-D516-D954-6B7F429C9047}"/>
                  </a:ext>
                </a:extLst>
              </p:cNvPr>
              <p:cNvSpPr>
                <a:spLocks/>
              </p:cNvSpPr>
              <p:nvPr/>
            </p:nvSpPr>
            <p:spPr bwMode="auto">
              <a:xfrm>
                <a:off x="2169" y="2433"/>
                <a:ext cx="67" cy="156"/>
              </a:xfrm>
              <a:custGeom>
                <a:avLst/>
                <a:gdLst>
                  <a:gd name="T0" fmla="*/ 67 w 67"/>
                  <a:gd name="T1" fmla="*/ 16 h 156"/>
                  <a:gd name="T2" fmla="*/ 2 w 67"/>
                  <a:gd name="T3" fmla="*/ 0 h 156"/>
                  <a:gd name="T4" fmla="*/ 0 w 67"/>
                  <a:gd name="T5" fmla="*/ 131 h 156"/>
                  <a:gd name="T6" fmla="*/ 67 w 67"/>
                  <a:gd name="T7" fmla="*/ 156 h 156"/>
                  <a:gd name="T8" fmla="*/ 67 w 67"/>
                  <a:gd name="T9" fmla="*/ 16 h 156"/>
                </a:gdLst>
                <a:ahLst/>
                <a:cxnLst>
                  <a:cxn ang="0">
                    <a:pos x="T0" y="T1"/>
                  </a:cxn>
                  <a:cxn ang="0">
                    <a:pos x="T2" y="T3"/>
                  </a:cxn>
                  <a:cxn ang="0">
                    <a:pos x="T4" y="T5"/>
                  </a:cxn>
                  <a:cxn ang="0">
                    <a:pos x="T6" y="T7"/>
                  </a:cxn>
                  <a:cxn ang="0">
                    <a:pos x="T8" y="T9"/>
                  </a:cxn>
                </a:cxnLst>
                <a:rect l="0" t="0" r="r" b="b"/>
                <a:pathLst>
                  <a:path w="67" h="156">
                    <a:moveTo>
                      <a:pt x="67" y="16"/>
                    </a:moveTo>
                    <a:lnTo>
                      <a:pt x="2" y="0"/>
                    </a:lnTo>
                    <a:lnTo>
                      <a:pt x="0" y="131"/>
                    </a:lnTo>
                    <a:lnTo>
                      <a:pt x="67" y="156"/>
                    </a:lnTo>
                    <a:lnTo>
                      <a:pt x="67" y="16"/>
                    </a:lnTo>
                    <a:close/>
                  </a:path>
                </a:pathLst>
              </a:custGeom>
              <a:grpFill/>
              <a:ln w="9525">
                <a:solidFill>
                  <a:srgbClr val="001F6A"/>
                </a:solidFill>
                <a:round/>
                <a:headEnd/>
                <a:tailEnd/>
              </a:ln>
            </p:spPr>
            <p:txBody>
              <a:bodyPr/>
              <a:lstStyle/>
              <a:p>
                <a:endParaRPr lang="zh-TW" altLang="en-US"/>
              </a:p>
            </p:txBody>
          </p:sp>
        </p:grpSp>
      </p:grpSp>
      <p:sp>
        <p:nvSpPr>
          <p:cNvPr id="1136" name="Line 507">
            <a:extLst>
              <a:ext uri="{FF2B5EF4-FFF2-40B4-BE49-F238E27FC236}">
                <a16:creationId xmlns:a16="http://schemas.microsoft.com/office/drawing/2014/main" id="{290BD329-99B2-C3C7-83D6-6F1BC1212A2E}"/>
              </a:ext>
            </a:extLst>
          </p:cNvPr>
          <p:cNvSpPr>
            <a:spLocks noChangeShapeType="1"/>
          </p:cNvSpPr>
          <p:nvPr/>
        </p:nvSpPr>
        <p:spPr bwMode="auto">
          <a:xfrm flipV="1">
            <a:off x="9574307" y="2311929"/>
            <a:ext cx="12176" cy="305911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37" name="Freeform 514">
            <a:extLst>
              <a:ext uri="{FF2B5EF4-FFF2-40B4-BE49-F238E27FC236}">
                <a16:creationId xmlns:a16="http://schemas.microsoft.com/office/drawing/2014/main" id="{72604242-0F8F-0680-F786-9867B21D8343}"/>
              </a:ext>
            </a:extLst>
          </p:cNvPr>
          <p:cNvSpPr>
            <a:spLocks/>
          </p:cNvSpPr>
          <p:nvPr/>
        </p:nvSpPr>
        <p:spPr bwMode="auto">
          <a:xfrm>
            <a:off x="8985344" y="2557993"/>
            <a:ext cx="2640013" cy="109537"/>
          </a:xfrm>
          <a:custGeom>
            <a:avLst/>
            <a:gdLst>
              <a:gd name="T0" fmla="*/ 1663 w 1663"/>
              <a:gd name="T1" fmla="*/ 46 h 69"/>
              <a:gd name="T2" fmla="*/ 383 w 1663"/>
              <a:gd name="T3" fmla="*/ 0 h 69"/>
              <a:gd name="T4" fmla="*/ 0 w 1663"/>
              <a:gd name="T5" fmla="*/ 69 h 69"/>
            </a:gdLst>
            <a:ahLst/>
            <a:cxnLst>
              <a:cxn ang="0">
                <a:pos x="T0" y="T1"/>
              </a:cxn>
              <a:cxn ang="0">
                <a:pos x="T2" y="T3"/>
              </a:cxn>
              <a:cxn ang="0">
                <a:pos x="T4" y="T5"/>
              </a:cxn>
            </a:cxnLst>
            <a:rect l="0" t="0" r="r" b="b"/>
            <a:pathLst>
              <a:path w="1663" h="69">
                <a:moveTo>
                  <a:pt x="1663" y="46"/>
                </a:moveTo>
                <a:lnTo>
                  <a:pt x="383" y="0"/>
                </a:lnTo>
                <a:lnTo>
                  <a:pt x="0" y="69"/>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8" name="Freeform 515">
            <a:extLst>
              <a:ext uri="{FF2B5EF4-FFF2-40B4-BE49-F238E27FC236}">
                <a16:creationId xmlns:a16="http://schemas.microsoft.com/office/drawing/2014/main" id="{C3098A2D-E8C3-C765-4288-9408728CCC95}"/>
              </a:ext>
            </a:extLst>
          </p:cNvPr>
          <p:cNvSpPr>
            <a:spLocks/>
          </p:cNvSpPr>
          <p:nvPr/>
        </p:nvSpPr>
        <p:spPr bwMode="auto">
          <a:xfrm>
            <a:off x="8986932" y="2835805"/>
            <a:ext cx="2635250" cy="28575"/>
          </a:xfrm>
          <a:custGeom>
            <a:avLst/>
            <a:gdLst>
              <a:gd name="T0" fmla="*/ 1660 w 1660"/>
              <a:gd name="T1" fmla="*/ 16 h 18"/>
              <a:gd name="T2" fmla="*/ 380 w 1660"/>
              <a:gd name="T3" fmla="*/ 0 h 18"/>
              <a:gd name="T4" fmla="*/ 0 w 1660"/>
              <a:gd name="T5" fmla="*/ 18 h 18"/>
            </a:gdLst>
            <a:ahLst/>
            <a:cxnLst>
              <a:cxn ang="0">
                <a:pos x="T0" y="T1"/>
              </a:cxn>
              <a:cxn ang="0">
                <a:pos x="T2" y="T3"/>
              </a:cxn>
              <a:cxn ang="0">
                <a:pos x="T4" y="T5"/>
              </a:cxn>
            </a:cxnLst>
            <a:rect l="0" t="0" r="r" b="b"/>
            <a:pathLst>
              <a:path w="1660" h="18">
                <a:moveTo>
                  <a:pt x="1660" y="16"/>
                </a:moveTo>
                <a:lnTo>
                  <a:pt x="380" y="0"/>
                </a:lnTo>
                <a:lnTo>
                  <a:pt x="0" y="18"/>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516">
            <a:extLst>
              <a:ext uri="{FF2B5EF4-FFF2-40B4-BE49-F238E27FC236}">
                <a16:creationId xmlns:a16="http://schemas.microsoft.com/office/drawing/2014/main" id="{8F57C508-EE8D-AA6C-A0B5-F5410BD82FD3}"/>
              </a:ext>
            </a:extLst>
          </p:cNvPr>
          <p:cNvSpPr>
            <a:spLocks/>
          </p:cNvSpPr>
          <p:nvPr/>
        </p:nvSpPr>
        <p:spPr bwMode="auto">
          <a:xfrm>
            <a:off x="8986932" y="3058055"/>
            <a:ext cx="2635250" cy="57150"/>
          </a:xfrm>
          <a:custGeom>
            <a:avLst/>
            <a:gdLst>
              <a:gd name="T0" fmla="*/ 1660 w 1660"/>
              <a:gd name="T1" fmla="*/ 22 h 36"/>
              <a:gd name="T2" fmla="*/ 377 w 1660"/>
              <a:gd name="T3" fmla="*/ 36 h 36"/>
              <a:gd name="T4" fmla="*/ 0 w 1660"/>
              <a:gd name="T5" fmla="*/ 0 h 36"/>
            </a:gdLst>
            <a:ahLst/>
            <a:cxnLst>
              <a:cxn ang="0">
                <a:pos x="T0" y="T1"/>
              </a:cxn>
              <a:cxn ang="0">
                <a:pos x="T2" y="T3"/>
              </a:cxn>
              <a:cxn ang="0">
                <a:pos x="T4" y="T5"/>
              </a:cxn>
            </a:cxnLst>
            <a:rect l="0" t="0" r="r" b="b"/>
            <a:pathLst>
              <a:path w="1660" h="36">
                <a:moveTo>
                  <a:pt x="1660" y="22"/>
                </a:moveTo>
                <a:lnTo>
                  <a:pt x="377" y="3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517">
            <a:extLst>
              <a:ext uri="{FF2B5EF4-FFF2-40B4-BE49-F238E27FC236}">
                <a16:creationId xmlns:a16="http://schemas.microsoft.com/office/drawing/2014/main" id="{D2AF0E9E-90B6-0179-74A7-B7BB7A3AFBF7}"/>
              </a:ext>
            </a:extLst>
          </p:cNvPr>
          <p:cNvSpPr>
            <a:spLocks/>
          </p:cNvSpPr>
          <p:nvPr/>
        </p:nvSpPr>
        <p:spPr bwMode="auto">
          <a:xfrm>
            <a:off x="8985344" y="3248555"/>
            <a:ext cx="2636838" cy="146050"/>
          </a:xfrm>
          <a:custGeom>
            <a:avLst/>
            <a:gdLst>
              <a:gd name="T0" fmla="*/ 1661 w 1661"/>
              <a:gd name="T1" fmla="*/ 45 h 92"/>
              <a:gd name="T2" fmla="*/ 378 w 1661"/>
              <a:gd name="T3" fmla="*/ 92 h 92"/>
              <a:gd name="T4" fmla="*/ 0 w 1661"/>
              <a:gd name="T5" fmla="*/ 0 h 92"/>
            </a:gdLst>
            <a:ahLst/>
            <a:cxnLst>
              <a:cxn ang="0">
                <a:pos x="T0" y="T1"/>
              </a:cxn>
              <a:cxn ang="0">
                <a:pos x="T2" y="T3"/>
              </a:cxn>
              <a:cxn ang="0">
                <a:pos x="T4" y="T5"/>
              </a:cxn>
            </a:cxnLst>
            <a:rect l="0" t="0" r="r" b="b"/>
            <a:pathLst>
              <a:path w="1661" h="92">
                <a:moveTo>
                  <a:pt x="1661" y="45"/>
                </a:moveTo>
                <a:lnTo>
                  <a:pt x="378" y="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1" name="Freeform 518">
            <a:extLst>
              <a:ext uri="{FF2B5EF4-FFF2-40B4-BE49-F238E27FC236}">
                <a16:creationId xmlns:a16="http://schemas.microsoft.com/office/drawing/2014/main" id="{6C62B9C0-9B94-B824-042B-409D14EEB27D}"/>
              </a:ext>
            </a:extLst>
          </p:cNvPr>
          <p:cNvSpPr>
            <a:spLocks/>
          </p:cNvSpPr>
          <p:nvPr/>
        </p:nvSpPr>
        <p:spPr bwMode="auto">
          <a:xfrm>
            <a:off x="8985344" y="3442230"/>
            <a:ext cx="2635250" cy="227013"/>
          </a:xfrm>
          <a:custGeom>
            <a:avLst/>
            <a:gdLst>
              <a:gd name="T0" fmla="*/ 1660 w 1660"/>
              <a:gd name="T1" fmla="*/ 68 h 143"/>
              <a:gd name="T2" fmla="*/ 380 w 1660"/>
              <a:gd name="T3" fmla="*/ 143 h 143"/>
              <a:gd name="T4" fmla="*/ 0 w 1660"/>
              <a:gd name="T5" fmla="*/ 0 h 143"/>
            </a:gdLst>
            <a:ahLst/>
            <a:cxnLst>
              <a:cxn ang="0">
                <a:pos x="T0" y="T1"/>
              </a:cxn>
              <a:cxn ang="0">
                <a:pos x="T2" y="T3"/>
              </a:cxn>
              <a:cxn ang="0">
                <a:pos x="T4" y="T5"/>
              </a:cxn>
            </a:cxnLst>
            <a:rect l="0" t="0" r="r" b="b"/>
            <a:pathLst>
              <a:path w="1660" h="143">
                <a:moveTo>
                  <a:pt x="1660" y="68"/>
                </a:moveTo>
                <a:lnTo>
                  <a:pt x="380" y="14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2" name="Freeform 519">
            <a:extLst>
              <a:ext uri="{FF2B5EF4-FFF2-40B4-BE49-F238E27FC236}">
                <a16:creationId xmlns:a16="http://schemas.microsoft.com/office/drawing/2014/main" id="{5E36B115-0856-1B28-0F73-A3E870A6BDD7}"/>
              </a:ext>
            </a:extLst>
          </p:cNvPr>
          <p:cNvSpPr>
            <a:spLocks/>
          </p:cNvSpPr>
          <p:nvPr/>
        </p:nvSpPr>
        <p:spPr bwMode="auto">
          <a:xfrm>
            <a:off x="8985344" y="3643843"/>
            <a:ext cx="2636838" cy="304800"/>
          </a:xfrm>
          <a:custGeom>
            <a:avLst/>
            <a:gdLst>
              <a:gd name="T0" fmla="*/ 1661 w 1661"/>
              <a:gd name="T1" fmla="*/ 85 h 192"/>
              <a:gd name="T2" fmla="*/ 380 w 1661"/>
              <a:gd name="T3" fmla="*/ 192 h 192"/>
              <a:gd name="T4" fmla="*/ 0 w 1661"/>
              <a:gd name="T5" fmla="*/ 0 h 192"/>
            </a:gdLst>
            <a:ahLst/>
            <a:cxnLst>
              <a:cxn ang="0">
                <a:pos x="T0" y="T1"/>
              </a:cxn>
              <a:cxn ang="0">
                <a:pos x="T2" y="T3"/>
              </a:cxn>
              <a:cxn ang="0">
                <a:pos x="T4" y="T5"/>
              </a:cxn>
            </a:cxnLst>
            <a:rect l="0" t="0" r="r" b="b"/>
            <a:pathLst>
              <a:path w="1661" h="192">
                <a:moveTo>
                  <a:pt x="1661" y="85"/>
                </a:moveTo>
                <a:lnTo>
                  <a:pt x="380" y="1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3" name="Freeform 520">
            <a:extLst>
              <a:ext uri="{FF2B5EF4-FFF2-40B4-BE49-F238E27FC236}">
                <a16:creationId xmlns:a16="http://schemas.microsoft.com/office/drawing/2014/main" id="{9EE971AE-897C-E179-6A5B-A4D4AAF5FBA8}"/>
              </a:ext>
            </a:extLst>
          </p:cNvPr>
          <p:cNvSpPr>
            <a:spLocks/>
          </p:cNvSpPr>
          <p:nvPr/>
        </p:nvSpPr>
        <p:spPr bwMode="auto">
          <a:xfrm>
            <a:off x="8985344" y="3837518"/>
            <a:ext cx="2635250" cy="390525"/>
          </a:xfrm>
          <a:custGeom>
            <a:avLst/>
            <a:gdLst>
              <a:gd name="T0" fmla="*/ 1660 w 1660"/>
              <a:gd name="T1" fmla="*/ 108 h 246"/>
              <a:gd name="T2" fmla="*/ 376 w 1660"/>
              <a:gd name="T3" fmla="*/ 246 h 246"/>
              <a:gd name="T4" fmla="*/ 0 w 1660"/>
              <a:gd name="T5" fmla="*/ 0 h 246"/>
            </a:gdLst>
            <a:ahLst/>
            <a:cxnLst>
              <a:cxn ang="0">
                <a:pos x="T0" y="T1"/>
              </a:cxn>
              <a:cxn ang="0">
                <a:pos x="T2" y="T3"/>
              </a:cxn>
              <a:cxn ang="0">
                <a:pos x="T4" y="T5"/>
              </a:cxn>
            </a:cxnLst>
            <a:rect l="0" t="0" r="r" b="b"/>
            <a:pathLst>
              <a:path w="1660" h="246">
                <a:moveTo>
                  <a:pt x="1660" y="108"/>
                </a:moveTo>
                <a:lnTo>
                  <a:pt x="376" y="24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4" name="Freeform 521">
            <a:extLst>
              <a:ext uri="{FF2B5EF4-FFF2-40B4-BE49-F238E27FC236}">
                <a16:creationId xmlns:a16="http://schemas.microsoft.com/office/drawing/2014/main" id="{645005AE-0397-C22E-C36E-443FAF9D17FD}"/>
              </a:ext>
            </a:extLst>
          </p:cNvPr>
          <p:cNvSpPr>
            <a:spLocks/>
          </p:cNvSpPr>
          <p:nvPr/>
        </p:nvSpPr>
        <p:spPr bwMode="auto">
          <a:xfrm>
            <a:off x="8982169" y="4023255"/>
            <a:ext cx="2635250" cy="481013"/>
          </a:xfrm>
          <a:custGeom>
            <a:avLst/>
            <a:gdLst>
              <a:gd name="T0" fmla="*/ 1660 w 1660"/>
              <a:gd name="T1" fmla="*/ 134 h 303"/>
              <a:gd name="T2" fmla="*/ 378 w 1660"/>
              <a:gd name="T3" fmla="*/ 303 h 303"/>
              <a:gd name="T4" fmla="*/ 0 w 1660"/>
              <a:gd name="T5" fmla="*/ 0 h 303"/>
            </a:gdLst>
            <a:ahLst/>
            <a:cxnLst>
              <a:cxn ang="0">
                <a:pos x="T0" y="T1"/>
              </a:cxn>
              <a:cxn ang="0">
                <a:pos x="T2" y="T3"/>
              </a:cxn>
              <a:cxn ang="0">
                <a:pos x="T4" y="T5"/>
              </a:cxn>
            </a:cxnLst>
            <a:rect l="0" t="0" r="r" b="b"/>
            <a:pathLst>
              <a:path w="1660" h="303">
                <a:moveTo>
                  <a:pt x="1660" y="134"/>
                </a:moveTo>
                <a:lnTo>
                  <a:pt x="378" y="30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5" name="Freeform 522">
            <a:extLst>
              <a:ext uri="{FF2B5EF4-FFF2-40B4-BE49-F238E27FC236}">
                <a16:creationId xmlns:a16="http://schemas.microsoft.com/office/drawing/2014/main" id="{37CD1FF2-50BA-4B57-455C-49A310685D4A}"/>
              </a:ext>
            </a:extLst>
          </p:cNvPr>
          <p:cNvSpPr>
            <a:spLocks/>
          </p:cNvSpPr>
          <p:nvPr/>
        </p:nvSpPr>
        <p:spPr bwMode="auto">
          <a:xfrm>
            <a:off x="8985344" y="4213755"/>
            <a:ext cx="2632075" cy="568325"/>
          </a:xfrm>
          <a:custGeom>
            <a:avLst/>
            <a:gdLst>
              <a:gd name="T0" fmla="*/ 1658 w 1658"/>
              <a:gd name="T1" fmla="*/ 159 h 358"/>
              <a:gd name="T2" fmla="*/ 374 w 1658"/>
              <a:gd name="T3" fmla="*/ 358 h 358"/>
              <a:gd name="T4" fmla="*/ 0 w 1658"/>
              <a:gd name="T5" fmla="*/ 0 h 358"/>
            </a:gdLst>
            <a:ahLst/>
            <a:cxnLst>
              <a:cxn ang="0">
                <a:pos x="T0" y="T1"/>
              </a:cxn>
              <a:cxn ang="0">
                <a:pos x="T2" y="T3"/>
              </a:cxn>
              <a:cxn ang="0">
                <a:pos x="T4" y="T5"/>
              </a:cxn>
            </a:cxnLst>
            <a:rect l="0" t="0" r="r" b="b"/>
            <a:pathLst>
              <a:path w="1658" h="358">
                <a:moveTo>
                  <a:pt x="1658" y="159"/>
                </a:moveTo>
                <a:lnTo>
                  <a:pt x="374" y="35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6" name="Freeform 523">
            <a:extLst>
              <a:ext uri="{FF2B5EF4-FFF2-40B4-BE49-F238E27FC236}">
                <a16:creationId xmlns:a16="http://schemas.microsoft.com/office/drawing/2014/main" id="{5A219272-D088-E400-C0D6-9B06AF304CFD}"/>
              </a:ext>
            </a:extLst>
          </p:cNvPr>
          <p:cNvSpPr>
            <a:spLocks/>
          </p:cNvSpPr>
          <p:nvPr/>
        </p:nvSpPr>
        <p:spPr bwMode="auto">
          <a:xfrm>
            <a:off x="8985344" y="4410605"/>
            <a:ext cx="2628900" cy="647700"/>
          </a:xfrm>
          <a:custGeom>
            <a:avLst/>
            <a:gdLst>
              <a:gd name="T0" fmla="*/ 1656 w 1656"/>
              <a:gd name="T1" fmla="*/ 179 h 408"/>
              <a:gd name="T2" fmla="*/ 374 w 1656"/>
              <a:gd name="T3" fmla="*/ 408 h 408"/>
              <a:gd name="T4" fmla="*/ 0 w 1656"/>
              <a:gd name="T5" fmla="*/ 0 h 408"/>
            </a:gdLst>
            <a:ahLst/>
            <a:cxnLst>
              <a:cxn ang="0">
                <a:pos x="T0" y="T1"/>
              </a:cxn>
              <a:cxn ang="0">
                <a:pos x="T2" y="T3"/>
              </a:cxn>
              <a:cxn ang="0">
                <a:pos x="T4" y="T5"/>
              </a:cxn>
            </a:cxnLst>
            <a:rect l="0" t="0" r="r" b="b"/>
            <a:pathLst>
              <a:path w="1656" h="408">
                <a:moveTo>
                  <a:pt x="1656" y="179"/>
                </a:moveTo>
                <a:lnTo>
                  <a:pt x="374" y="40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7" name="Line 524">
            <a:extLst>
              <a:ext uri="{FF2B5EF4-FFF2-40B4-BE49-F238E27FC236}">
                <a16:creationId xmlns:a16="http://schemas.microsoft.com/office/drawing/2014/main" id="{47A30D13-AF69-8776-92C1-211C4CEA4A2F}"/>
              </a:ext>
            </a:extLst>
          </p:cNvPr>
          <p:cNvSpPr>
            <a:spLocks noChangeShapeType="1"/>
          </p:cNvSpPr>
          <p:nvPr/>
        </p:nvSpPr>
        <p:spPr bwMode="auto">
          <a:xfrm flipV="1">
            <a:off x="9067895" y="2472269"/>
            <a:ext cx="10086" cy="2287586"/>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8" name="Line 525">
            <a:extLst>
              <a:ext uri="{FF2B5EF4-FFF2-40B4-BE49-F238E27FC236}">
                <a16:creationId xmlns:a16="http://schemas.microsoft.com/office/drawing/2014/main" id="{642DD20E-E241-EA7E-5714-984289FEAD84}"/>
              </a:ext>
            </a:extLst>
          </p:cNvPr>
          <p:cNvSpPr>
            <a:spLocks noChangeShapeType="1"/>
          </p:cNvSpPr>
          <p:nvPr/>
        </p:nvSpPr>
        <p:spPr bwMode="auto">
          <a:xfrm flipV="1">
            <a:off x="9172669" y="2411942"/>
            <a:ext cx="11243" cy="24733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9" name="Line 526">
            <a:extLst>
              <a:ext uri="{FF2B5EF4-FFF2-40B4-BE49-F238E27FC236}">
                <a16:creationId xmlns:a16="http://schemas.microsoft.com/office/drawing/2014/main" id="{16AD8F25-04EF-7DCC-A426-A89657BA06C7}"/>
              </a:ext>
            </a:extLst>
          </p:cNvPr>
          <p:cNvSpPr>
            <a:spLocks noChangeShapeType="1"/>
          </p:cNvSpPr>
          <p:nvPr/>
        </p:nvSpPr>
        <p:spPr bwMode="auto">
          <a:xfrm flipV="1">
            <a:off x="9301258" y="2378604"/>
            <a:ext cx="0" cy="26765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0" name="Line 527">
            <a:extLst>
              <a:ext uri="{FF2B5EF4-FFF2-40B4-BE49-F238E27FC236}">
                <a16:creationId xmlns:a16="http://schemas.microsoft.com/office/drawing/2014/main" id="{C0A57AA9-4182-9BEE-7F46-6E2602F5FBBA}"/>
              </a:ext>
            </a:extLst>
          </p:cNvPr>
          <p:cNvSpPr>
            <a:spLocks noChangeShapeType="1"/>
          </p:cNvSpPr>
          <p:nvPr/>
        </p:nvSpPr>
        <p:spPr bwMode="auto">
          <a:xfrm flipH="1" flipV="1">
            <a:off x="9438545" y="2340504"/>
            <a:ext cx="7174" cy="28924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1" name="Line 528">
            <a:extLst>
              <a:ext uri="{FF2B5EF4-FFF2-40B4-BE49-F238E27FC236}">
                <a16:creationId xmlns:a16="http://schemas.microsoft.com/office/drawing/2014/main" id="{414A8117-F1EE-9A8C-9F74-72F72B17AAF0}"/>
              </a:ext>
            </a:extLst>
          </p:cNvPr>
          <p:cNvSpPr>
            <a:spLocks noChangeShapeType="1"/>
          </p:cNvSpPr>
          <p:nvPr/>
        </p:nvSpPr>
        <p:spPr bwMode="auto">
          <a:xfrm flipH="1">
            <a:off x="9864819" y="2340505"/>
            <a:ext cx="9076" cy="29718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2" name="Line 529">
            <a:extLst>
              <a:ext uri="{FF2B5EF4-FFF2-40B4-BE49-F238E27FC236}">
                <a16:creationId xmlns:a16="http://schemas.microsoft.com/office/drawing/2014/main" id="{F58A4CF9-09F1-ADD4-9078-EF6A30F6D96D}"/>
              </a:ext>
            </a:extLst>
          </p:cNvPr>
          <p:cNvSpPr>
            <a:spLocks noChangeShapeType="1"/>
          </p:cNvSpPr>
          <p:nvPr/>
        </p:nvSpPr>
        <p:spPr bwMode="auto">
          <a:xfrm>
            <a:off x="10113916" y="2340505"/>
            <a:ext cx="3316" cy="29257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3" name="Line 530">
            <a:extLst>
              <a:ext uri="{FF2B5EF4-FFF2-40B4-BE49-F238E27FC236}">
                <a16:creationId xmlns:a16="http://schemas.microsoft.com/office/drawing/2014/main" id="{33A567CE-1127-CFA3-3FBB-D29A9591DDC4}"/>
              </a:ext>
            </a:extLst>
          </p:cNvPr>
          <p:cNvSpPr>
            <a:spLocks noChangeShapeType="1"/>
          </p:cNvSpPr>
          <p:nvPr/>
        </p:nvSpPr>
        <p:spPr bwMode="auto">
          <a:xfrm flipH="1">
            <a:off x="10361707" y="2365904"/>
            <a:ext cx="9094" cy="28495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4" name="Line 531">
            <a:extLst>
              <a:ext uri="{FF2B5EF4-FFF2-40B4-BE49-F238E27FC236}">
                <a16:creationId xmlns:a16="http://schemas.microsoft.com/office/drawing/2014/main" id="{E78B488F-911A-5A65-395B-DE81729DE054}"/>
              </a:ext>
            </a:extLst>
          </p:cNvPr>
          <p:cNvSpPr>
            <a:spLocks noChangeShapeType="1"/>
          </p:cNvSpPr>
          <p:nvPr/>
        </p:nvSpPr>
        <p:spPr bwMode="auto">
          <a:xfrm flipH="1">
            <a:off x="10595068" y="2389718"/>
            <a:ext cx="10635" cy="249237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5" name="Line 532">
            <a:extLst>
              <a:ext uri="{FF2B5EF4-FFF2-40B4-BE49-F238E27FC236}">
                <a16:creationId xmlns:a16="http://schemas.microsoft.com/office/drawing/2014/main" id="{000227BD-1017-71B6-7887-BC632BAB9E82}"/>
              </a:ext>
            </a:extLst>
          </p:cNvPr>
          <p:cNvSpPr>
            <a:spLocks noChangeShapeType="1"/>
          </p:cNvSpPr>
          <p:nvPr/>
        </p:nvSpPr>
        <p:spPr bwMode="auto">
          <a:xfrm flipH="1">
            <a:off x="10814144" y="2400831"/>
            <a:ext cx="12549" cy="2438399"/>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6" name="Line 533">
            <a:extLst>
              <a:ext uri="{FF2B5EF4-FFF2-40B4-BE49-F238E27FC236}">
                <a16:creationId xmlns:a16="http://schemas.microsoft.com/office/drawing/2014/main" id="{21DCF902-3649-FCD8-8127-2D68AA497A41}"/>
              </a:ext>
            </a:extLst>
          </p:cNvPr>
          <p:cNvSpPr>
            <a:spLocks noChangeShapeType="1"/>
          </p:cNvSpPr>
          <p:nvPr/>
        </p:nvSpPr>
        <p:spPr bwMode="auto">
          <a:xfrm flipH="1">
            <a:off x="11028457" y="2411943"/>
            <a:ext cx="12095" cy="26670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7" name="Line 534">
            <a:extLst>
              <a:ext uri="{FF2B5EF4-FFF2-40B4-BE49-F238E27FC236}">
                <a16:creationId xmlns:a16="http://schemas.microsoft.com/office/drawing/2014/main" id="{A90F476A-F6F1-73C4-8CEC-E4359309B8AF}"/>
              </a:ext>
            </a:extLst>
          </p:cNvPr>
          <p:cNvSpPr>
            <a:spLocks noChangeShapeType="1"/>
          </p:cNvSpPr>
          <p:nvPr/>
        </p:nvSpPr>
        <p:spPr bwMode="auto">
          <a:xfrm flipH="1">
            <a:off x="11233244" y="2446868"/>
            <a:ext cx="11989" cy="2595562"/>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8" name="Line 535">
            <a:extLst>
              <a:ext uri="{FF2B5EF4-FFF2-40B4-BE49-F238E27FC236}">
                <a16:creationId xmlns:a16="http://schemas.microsoft.com/office/drawing/2014/main" id="{0307FC4F-5EAA-539B-6F30-595D7CF14BA8}"/>
              </a:ext>
            </a:extLst>
          </p:cNvPr>
          <p:cNvSpPr>
            <a:spLocks noChangeShapeType="1"/>
          </p:cNvSpPr>
          <p:nvPr/>
        </p:nvSpPr>
        <p:spPr bwMode="auto">
          <a:xfrm flipH="1">
            <a:off x="11430094" y="2446868"/>
            <a:ext cx="12022" cy="25527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9" name="Line 536">
            <a:extLst>
              <a:ext uri="{FF2B5EF4-FFF2-40B4-BE49-F238E27FC236}">
                <a16:creationId xmlns:a16="http://schemas.microsoft.com/office/drawing/2014/main" id="{B2CE3C41-7226-7FD7-31FF-747F2BA81DB6}"/>
              </a:ext>
            </a:extLst>
          </p:cNvPr>
          <p:cNvSpPr>
            <a:spLocks noChangeShapeType="1"/>
          </p:cNvSpPr>
          <p:nvPr/>
        </p:nvSpPr>
        <p:spPr bwMode="auto">
          <a:xfrm rot="-60000" flipH="1">
            <a:off x="10715719" y="4856693"/>
            <a:ext cx="4763" cy="293687"/>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0" name="Line 564">
            <a:extLst>
              <a:ext uri="{FF2B5EF4-FFF2-40B4-BE49-F238E27FC236}">
                <a16:creationId xmlns:a16="http://schemas.microsoft.com/office/drawing/2014/main" id="{C1EDCA1F-9B6A-F7BB-7444-ADDA4439750B}"/>
              </a:ext>
            </a:extLst>
          </p:cNvPr>
          <p:cNvSpPr>
            <a:spLocks noChangeShapeType="1"/>
          </p:cNvSpPr>
          <p:nvPr/>
        </p:nvSpPr>
        <p:spPr bwMode="auto">
          <a:xfrm flipH="1" flipV="1">
            <a:off x="9594944" y="2300815"/>
            <a:ext cx="2031999" cy="165102"/>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1" name="Freeform 565">
            <a:extLst>
              <a:ext uri="{FF2B5EF4-FFF2-40B4-BE49-F238E27FC236}">
                <a16:creationId xmlns:a16="http://schemas.microsoft.com/office/drawing/2014/main" id="{9338E040-E6C3-55E9-5E17-CCE9DD27928C}"/>
              </a:ext>
            </a:extLst>
          </p:cNvPr>
          <p:cNvSpPr>
            <a:spLocks/>
          </p:cNvSpPr>
          <p:nvPr/>
        </p:nvSpPr>
        <p:spPr bwMode="auto">
          <a:xfrm>
            <a:off x="11580907" y="2465917"/>
            <a:ext cx="48726" cy="2505076"/>
          </a:xfrm>
          <a:custGeom>
            <a:avLst/>
            <a:gdLst>
              <a:gd name="T0" fmla="*/ 0 w 39"/>
              <a:gd name="T1" fmla="*/ 2508 h 2508"/>
              <a:gd name="T2" fmla="*/ 26 w 39"/>
              <a:gd name="T3" fmla="*/ 2502 h 2508"/>
              <a:gd name="T4" fmla="*/ 39 w 39"/>
              <a:gd name="T5" fmla="*/ 3 h 2508"/>
              <a:gd name="T6" fmla="*/ 18 w 39"/>
              <a:gd name="T7" fmla="*/ 0 h 2508"/>
            </a:gdLst>
            <a:ahLst/>
            <a:cxnLst>
              <a:cxn ang="0">
                <a:pos x="T0" y="T1"/>
              </a:cxn>
              <a:cxn ang="0">
                <a:pos x="T2" y="T3"/>
              </a:cxn>
              <a:cxn ang="0">
                <a:pos x="T4" y="T5"/>
              </a:cxn>
              <a:cxn ang="0">
                <a:pos x="T6" y="T7"/>
              </a:cxn>
            </a:cxnLst>
            <a:rect l="0" t="0" r="r" b="b"/>
            <a:pathLst>
              <a:path w="39" h="2508">
                <a:moveTo>
                  <a:pt x="0" y="2508"/>
                </a:moveTo>
                <a:lnTo>
                  <a:pt x="26" y="2502"/>
                </a:lnTo>
                <a:lnTo>
                  <a:pt x="39" y="3"/>
                </a:lnTo>
                <a:lnTo>
                  <a:pt x="18" y="0"/>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2" name="Line 566">
            <a:extLst>
              <a:ext uri="{FF2B5EF4-FFF2-40B4-BE49-F238E27FC236}">
                <a16:creationId xmlns:a16="http://schemas.microsoft.com/office/drawing/2014/main" id="{1C59964A-AFC2-B142-FE7E-495AAD2618B7}"/>
              </a:ext>
            </a:extLst>
          </p:cNvPr>
          <p:cNvSpPr>
            <a:spLocks noChangeShapeType="1"/>
          </p:cNvSpPr>
          <p:nvPr/>
        </p:nvSpPr>
        <p:spPr bwMode="auto">
          <a:xfrm flipV="1">
            <a:off x="9588594" y="4970993"/>
            <a:ext cx="1992313" cy="41275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3" name="Freeform 567">
            <a:extLst>
              <a:ext uri="{FF2B5EF4-FFF2-40B4-BE49-F238E27FC236}">
                <a16:creationId xmlns:a16="http://schemas.microsoft.com/office/drawing/2014/main" id="{902B42F5-3A70-5FF8-27EE-B528A9723DDA}"/>
              </a:ext>
            </a:extLst>
          </p:cNvPr>
          <p:cNvSpPr>
            <a:spLocks/>
          </p:cNvSpPr>
          <p:nvPr/>
        </p:nvSpPr>
        <p:spPr bwMode="auto">
          <a:xfrm>
            <a:off x="8978994" y="2302550"/>
            <a:ext cx="679422" cy="3082779"/>
          </a:xfrm>
          <a:custGeom>
            <a:avLst/>
            <a:gdLst>
              <a:gd name="T0" fmla="*/ 432 w 432"/>
              <a:gd name="T1" fmla="*/ 11 h 3033"/>
              <a:gd name="T2" fmla="*/ 384 w 432"/>
              <a:gd name="T3" fmla="*/ 0 h 3033"/>
              <a:gd name="T4" fmla="*/ 4 w 432"/>
              <a:gd name="T5" fmla="*/ 445 h 3033"/>
              <a:gd name="T6" fmla="*/ 0 w 432"/>
              <a:gd name="T7" fmla="*/ 2569 h 3033"/>
              <a:gd name="T8" fmla="*/ 375 w 432"/>
              <a:gd name="T9" fmla="*/ 3033 h 3033"/>
              <a:gd name="T10" fmla="*/ 384 w 432"/>
              <a:gd name="T11" fmla="*/ 3032 h 3033"/>
              <a:gd name="connsiteX0" fmla="*/ 10000 w 10000"/>
              <a:gd name="connsiteY0" fmla="*/ 36 h 10000"/>
              <a:gd name="connsiteX1" fmla="*/ 8889 w 10000"/>
              <a:gd name="connsiteY1" fmla="*/ 0 h 10000"/>
              <a:gd name="connsiteX2" fmla="*/ 93 w 10000"/>
              <a:gd name="connsiteY2" fmla="*/ 1467 h 10000"/>
              <a:gd name="connsiteX3" fmla="*/ 0 w 10000"/>
              <a:gd name="connsiteY3" fmla="*/ 7976 h 10000"/>
              <a:gd name="connsiteX4" fmla="*/ 8681 w 10000"/>
              <a:gd name="connsiteY4" fmla="*/ 10000 h 10000"/>
              <a:gd name="connsiteX5" fmla="*/ 8889 w 10000"/>
              <a:gd name="connsiteY5" fmla="*/ 9997 h 10000"/>
              <a:gd name="connsiteX0" fmla="*/ 10000 w 10000"/>
              <a:gd name="connsiteY0" fmla="*/ 0 h 9964"/>
              <a:gd name="connsiteX1" fmla="*/ 8778 w 10000"/>
              <a:gd name="connsiteY1" fmla="*/ 884 h 9964"/>
              <a:gd name="connsiteX2" fmla="*/ 93 w 10000"/>
              <a:gd name="connsiteY2" fmla="*/ 1431 h 9964"/>
              <a:gd name="connsiteX3" fmla="*/ 0 w 10000"/>
              <a:gd name="connsiteY3" fmla="*/ 7940 h 9964"/>
              <a:gd name="connsiteX4" fmla="*/ 8681 w 10000"/>
              <a:gd name="connsiteY4" fmla="*/ 9964 h 9964"/>
              <a:gd name="connsiteX5" fmla="*/ 8889 w 10000"/>
              <a:gd name="connsiteY5" fmla="*/ 9961 h 9964"/>
              <a:gd name="connsiteX0" fmla="*/ 9907 w 9907"/>
              <a:gd name="connsiteY0" fmla="*/ 14 h 9113"/>
              <a:gd name="connsiteX1" fmla="*/ 8778 w 9907"/>
              <a:gd name="connsiteY1" fmla="*/ 0 h 9113"/>
              <a:gd name="connsiteX2" fmla="*/ 93 w 9907"/>
              <a:gd name="connsiteY2" fmla="*/ 549 h 9113"/>
              <a:gd name="connsiteX3" fmla="*/ 0 w 9907"/>
              <a:gd name="connsiteY3" fmla="*/ 7082 h 9113"/>
              <a:gd name="connsiteX4" fmla="*/ 8681 w 9907"/>
              <a:gd name="connsiteY4" fmla="*/ 9113 h 9113"/>
              <a:gd name="connsiteX5" fmla="*/ 8889 w 9907"/>
              <a:gd name="connsiteY5" fmla="*/ 9110 h 9113"/>
              <a:gd name="connsiteX0" fmla="*/ 10000 w 10000"/>
              <a:gd name="connsiteY0" fmla="*/ 15 h 10000"/>
              <a:gd name="connsiteX1" fmla="*/ 8860 w 10000"/>
              <a:gd name="connsiteY1" fmla="*/ 0 h 10000"/>
              <a:gd name="connsiteX2" fmla="*/ 94 w 10000"/>
              <a:gd name="connsiteY2" fmla="*/ 602 h 10000"/>
              <a:gd name="connsiteX3" fmla="*/ 0 w 10000"/>
              <a:gd name="connsiteY3" fmla="*/ 7668 h 10000"/>
              <a:gd name="connsiteX4" fmla="*/ 8762 w 10000"/>
              <a:gd name="connsiteY4" fmla="*/ 10000 h 10000"/>
              <a:gd name="connsiteX5" fmla="*/ 8972 w 10000"/>
              <a:gd name="connsiteY5" fmla="*/ 9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15"/>
                </a:moveTo>
                <a:lnTo>
                  <a:pt x="8860" y="0"/>
                </a:lnTo>
                <a:lnTo>
                  <a:pt x="94" y="602"/>
                </a:lnTo>
                <a:cubicBezTo>
                  <a:pt x="63" y="2992"/>
                  <a:pt x="31" y="5278"/>
                  <a:pt x="0" y="7668"/>
                </a:cubicBezTo>
                <a:lnTo>
                  <a:pt x="8762" y="10000"/>
                </a:lnTo>
                <a:lnTo>
                  <a:pt x="8972" y="9997"/>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4" name="Freeform 568">
            <a:extLst>
              <a:ext uri="{FF2B5EF4-FFF2-40B4-BE49-F238E27FC236}">
                <a16:creationId xmlns:a16="http://schemas.microsoft.com/office/drawing/2014/main" id="{17A94873-5C0A-FAC9-A377-E4A343314906}"/>
              </a:ext>
            </a:extLst>
          </p:cNvPr>
          <p:cNvSpPr>
            <a:spLocks/>
          </p:cNvSpPr>
          <p:nvPr/>
        </p:nvSpPr>
        <p:spPr bwMode="auto">
          <a:xfrm>
            <a:off x="8994067" y="2007923"/>
            <a:ext cx="2621714" cy="474568"/>
          </a:xfrm>
          <a:custGeom>
            <a:avLst/>
            <a:gdLst>
              <a:gd name="T0" fmla="*/ 0 w 1219"/>
              <a:gd name="T1" fmla="*/ 124 h 369"/>
              <a:gd name="T2" fmla="*/ 318 w 1219"/>
              <a:gd name="T3" fmla="*/ 0 h 369"/>
              <a:gd name="T4" fmla="*/ 1219 w 1219"/>
              <a:gd name="T5" fmla="*/ 369 h 369"/>
              <a:gd name="connsiteX0" fmla="*/ 0 w 12428"/>
              <a:gd name="connsiteY0" fmla="*/ 9430 h 10000"/>
              <a:gd name="connsiteX1" fmla="*/ 5037 w 12428"/>
              <a:gd name="connsiteY1" fmla="*/ 0 h 10000"/>
              <a:gd name="connsiteX2" fmla="*/ 12428 w 12428"/>
              <a:gd name="connsiteY2" fmla="*/ 10000 h 10000"/>
              <a:gd name="connsiteX0" fmla="*/ 0 w 12428"/>
              <a:gd name="connsiteY0" fmla="*/ 6720 h 7290"/>
              <a:gd name="connsiteX1" fmla="*/ 4971 w 12428"/>
              <a:gd name="connsiteY1" fmla="*/ 0 h 7290"/>
              <a:gd name="connsiteX2" fmla="*/ 12428 w 12428"/>
              <a:gd name="connsiteY2" fmla="*/ 7290 h 7290"/>
              <a:gd name="connsiteX0" fmla="*/ 0 w 10079"/>
              <a:gd name="connsiteY0" fmla="*/ 9218 h 10743"/>
              <a:gd name="connsiteX1" fmla="*/ 4000 w 10079"/>
              <a:gd name="connsiteY1" fmla="*/ 0 h 10743"/>
              <a:gd name="connsiteX2" fmla="*/ 10079 w 10079"/>
              <a:gd name="connsiteY2" fmla="*/ 10743 h 10743"/>
              <a:gd name="connsiteX0" fmla="*/ 0 w 10475"/>
              <a:gd name="connsiteY0" fmla="*/ 10110 h 10743"/>
              <a:gd name="connsiteX1" fmla="*/ 4396 w 10475"/>
              <a:gd name="connsiteY1" fmla="*/ 0 h 10743"/>
              <a:gd name="connsiteX2" fmla="*/ 10475 w 10475"/>
              <a:gd name="connsiteY2" fmla="*/ 10743 h 10743"/>
              <a:gd name="connsiteX0" fmla="*/ 0 w 10772"/>
              <a:gd name="connsiteY0" fmla="*/ 10723 h 10743"/>
              <a:gd name="connsiteX1" fmla="*/ 4693 w 10772"/>
              <a:gd name="connsiteY1" fmla="*/ 0 h 10743"/>
              <a:gd name="connsiteX2" fmla="*/ 10772 w 10772"/>
              <a:gd name="connsiteY2" fmla="*/ 10743 h 10743"/>
              <a:gd name="connsiteX0" fmla="*/ 0 w 10841"/>
              <a:gd name="connsiteY0" fmla="*/ 11169 h 11169"/>
              <a:gd name="connsiteX1" fmla="*/ 4762 w 10841"/>
              <a:gd name="connsiteY1" fmla="*/ 0 h 11169"/>
              <a:gd name="connsiteX2" fmla="*/ 10841 w 10841"/>
              <a:gd name="connsiteY2" fmla="*/ 10743 h 11169"/>
              <a:gd name="connsiteX0" fmla="*/ 0 w 10881"/>
              <a:gd name="connsiteY0" fmla="*/ 11002 h 11002"/>
              <a:gd name="connsiteX1" fmla="*/ 4802 w 10881"/>
              <a:gd name="connsiteY1" fmla="*/ 0 h 11002"/>
              <a:gd name="connsiteX2" fmla="*/ 10881 w 10881"/>
              <a:gd name="connsiteY2" fmla="*/ 10743 h 11002"/>
              <a:gd name="connsiteX0" fmla="*/ 0 w 10881"/>
              <a:gd name="connsiteY0" fmla="*/ 11225 h 11225"/>
              <a:gd name="connsiteX1" fmla="*/ 4802 w 10881"/>
              <a:gd name="connsiteY1" fmla="*/ 0 h 11225"/>
              <a:gd name="connsiteX2" fmla="*/ 10881 w 10881"/>
              <a:gd name="connsiteY2" fmla="*/ 10743 h 11225"/>
              <a:gd name="connsiteX0" fmla="*/ 0 w 10901"/>
              <a:gd name="connsiteY0" fmla="*/ 11113 h 11113"/>
              <a:gd name="connsiteX1" fmla="*/ 4822 w 10901"/>
              <a:gd name="connsiteY1" fmla="*/ 0 h 11113"/>
              <a:gd name="connsiteX2" fmla="*/ 10901 w 10901"/>
              <a:gd name="connsiteY2" fmla="*/ 10743 h 11113"/>
            </a:gdLst>
            <a:ahLst/>
            <a:cxnLst>
              <a:cxn ang="0">
                <a:pos x="connsiteX0" y="connsiteY0"/>
              </a:cxn>
              <a:cxn ang="0">
                <a:pos x="connsiteX1" y="connsiteY1"/>
              </a:cxn>
              <a:cxn ang="0">
                <a:pos x="connsiteX2" y="connsiteY2"/>
              </a:cxn>
            </a:cxnLst>
            <a:rect l="l" t="t" r="r" b="b"/>
            <a:pathLst>
              <a:path w="10901" h="11113">
                <a:moveTo>
                  <a:pt x="0" y="11113"/>
                </a:moveTo>
                <a:lnTo>
                  <a:pt x="4822" y="0"/>
                </a:lnTo>
                <a:lnTo>
                  <a:pt x="10901" y="10743"/>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5" name="Line 596">
            <a:extLst>
              <a:ext uri="{FF2B5EF4-FFF2-40B4-BE49-F238E27FC236}">
                <a16:creationId xmlns:a16="http://schemas.microsoft.com/office/drawing/2014/main" id="{5C8B4223-1BC0-F4BE-EF29-7D7A5FD2C361}"/>
              </a:ext>
            </a:extLst>
          </p:cNvPr>
          <p:cNvSpPr>
            <a:spLocks noChangeShapeType="1"/>
          </p:cNvSpPr>
          <p:nvPr/>
        </p:nvSpPr>
        <p:spPr bwMode="auto">
          <a:xfrm flipV="1">
            <a:off x="11609482" y="4670956"/>
            <a:ext cx="739771"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6" name="Line 598">
            <a:extLst>
              <a:ext uri="{FF2B5EF4-FFF2-40B4-BE49-F238E27FC236}">
                <a16:creationId xmlns:a16="http://schemas.microsoft.com/office/drawing/2014/main" id="{BFBE9622-76C1-2E69-6902-796E0E6F4D16}"/>
              </a:ext>
            </a:extLst>
          </p:cNvPr>
          <p:cNvSpPr>
            <a:spLocks noChangeShapeType="1"/>
          </p:cNvSpPr>
          <p:nvPr/>
        </p:nvSpPr>
        <p:spPr bwMode="auto">
          <a:xfrm flipH="1">
            <a:off x="7309169" y="4658256"/>
            <a:ext cx="1672999" cy="0"/>
          </a:xfrm>
          <a:prstGeom prst="line">
            <a:avLst/>
          </a:prstGeom>
          <a:noFill/>
          <a:ln w="33338" cap="rnd">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167" name="直線接點 1166">
            <a:extLst>
              <a:ext uri="{FF2B5EF4-FFF2-40B4-BE49-F238E27FC236}">
                <a16:creationId xmlns:a16="http://schemas.microsoft.com/office/drawing/2014/main" id="{F97E3BEC-385B-AC34-FCD3-156104E84EC6}"/>
              </a:ext>
            </a:extLst>
          </p:cNvPr>
          <p:cNvCxnSpPr>
            <a:cxnSpLocks/>
            <a:stCxn id="1164" idx="1"/>
          </p:cNvCxnSpPr>
          <p:nvPr/>
        </p:nvCxnSpPr>
        <p:spPr>
          <a:xfrm flipH="1">
            <a:off x="9580962" y="2007923"/>
            <a:ext cx="572806" cy="285103"/>
          </a:xfrm>
          <a:prstGeom prst="line">
            <a:avLst/>
          </a:prstGeom>
          <a:ln w="22225">
            <a:solidFill>
              <a:srgbClr val="001F6A"/>
            </a:solidFill>
          </a:ln>
        </p:spPr>
        <p:style>
          <a:lnRef idx="1">
            <a:schemeClr val="accent1"/>
          </a:lnRef>
          <a:fillRef idx="0">
            <a:schemeClr val="accent1"/>
          </a:fillRef>
          <a:effectRef idx="0">
            <a:schemeClr val="accent1"/>
          </a:effectRef>
          <a:fontRef idx="minor">
            <a:schemeClr val="tx1"/>
          </a:fontRef>
        </p:style>
      </p:cxnSp>
      <p:grpSp>
        <p:nvGrpSpPr>
          <p:cNvPr id="1168" name="群組 1167">
            <a:extLst>
              <a:ext uri="{FF2B5EF4-FFF2-40B4-BE49-F238E27FC236}">
                <a16:creationId xmlns:a16="http://schemas.microsoft.com/office/drawing/2014/main" id="{F8FE6F20-069E-45CE-FE33-8262AC39F160}"/>
              </a:ext>
            </a:extLst>
          </p:cNvPr>
          <p:cNvGrpSpPr/>
          <p:nvPr/>
        </p:nvGrpSpPr>
        <p:grpSpPr>
          <a:xfrm>
            <a:off x="9594944" y="2577692"/>
            <a:ext cx="2032008" cy="286572"/>
            <a:chOff x="3825875" y="1095483"/>
            <a:chExt cx="2032008" cy="286572"/>
          </a:xfrm>
          <a:solidFill>
            <a:srgbClr val="001F6A"/>
          </a:solidFill>
        </p:grpSpPr>
        <p:sp>
          <p:nvSpPr>
            <p:cNvPr id="1169" name="矩形 1168">
              <a:extLst>
                <a:ext uri="{FF2B5EF4-FFF2-40B4-BE49-F238E27FC236}">
                  <a16:creationId xmlns:a16="http://schemas.microsoft.com/office/drawing/2014/main" id="{171A227A-48BA-BD8B-6E44-5CE67C762AF6}"/>
                </a:ext>
              </a:extLst>
            </p:cNvPr>
            <p:cNvSpPr/>
            <p:nvPr/>
          </p:nvSpPr>
          <p:spPr>
            <a:xfrm rot="60000">
              <a:off x="4118401" y="1095483"/>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等腰三角形 1169">
              <a:extLst>
                <a:ext uri="{FF2B5EF4-FFF2-40B4-BE49-F238E27FC236}">
                  <a16:creationId xmlns:a16="http://schemas.microsoft.com/office/drawing/2014/main" id="{34E62D20-B654-D1F5-F910-B38E3B951850}"/>
                </a:ext>
              </a:extLst>
            </p:cNvPr>
            <p:cNvSpPr/>
            <p:nvPr/>
          </p:nvSpPr>
          <p:spPr>
            <a:xfrm>
              <a:off x="3825875" y="1112296"/>
              <a:ext cx="269875"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等腰三角形 1170">
              <a:extLst>
                <a:ext uri="{FF2B5EF4-FFF2-40B4-BE49-F238E27FC236}">
                  <a16:creationId xmlns:a16="http://schemas.microsoft.com/office/drawing/2014/main" id="{F32FBE83-A969-7459-308E-21A0394E0ACF}"/>
                </a:ext>
              </a:extLst>
            </p:cNvPr>
            <p:cNvSpPr/>
            <p:nvPr/>
          </p:nvSpPr>
          <p:spPr>
            <a:xfrm flipH="1">
              <a:off x="4352926" y="1106740"/>
              <a:ext cx="238124"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a:extLst>
                <a:ext uri="{FF2B5EF4-FFF2-40B4-BE49-F238E27FC236}">
                  <a16:creationId xmlns:a16="http://schemas.microsoft.com/office/drawing/2014/main" id="{99753153-F68F-8E27-149F-4BC1570098A4}"/>
                </a:ext>
              </a:extLst>
            </p:cNvPr>
            <p:cNvSpPr/>
            <p:nvPr/>
          </p:nvSpPr>
          <p:spPr>
            <a:xfrm>
              <a:off x="4638755" y="1112288"/>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a:extLst>
                <a:ext uri="{FF2B5EF4-FFF2-40B4-BE49-F238E27FC236}">
                  <a16:creationId xmlns:a16="http://schemas.microsoft.com/office/drawing/2014/main" id="{A29736E2-5732-3C79-AEE0-8438202E3517}"/>
                </a:ext>
              </a:extLst>
            </p:cNvPr>
            <p:cNvSpPr/>
            <p:nvPr/>
          </p:nvSpPr>
          <p:spPr>
            <a:xfrm rot="60000">
              <a:off x="4839560" y="1120165"/>
              <a:ext cx="21872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等腰三角形 1173">
              <a:extLst>
                <a:ext uri="{FF2B5EF4-FFF2-40B4-BE49-F238E27FC236}">
                  <a16:creationId xmlns:a16="http://schemas.microsoft.com/office/drawing/2014/main" id="{F9E8E01F-ED8D-E023-086F-566D629B1376}"/>
                </a:ext>
              </a:extLst>
            </p:cNvPr>
            <p:cNvSpPr/>
            <p:nvPr/>
          </p:nvSpPr>
          <p:spPr>
            <a:xfrm flipH="1">
              <a:off x="5063592" y="1118645"/>
              <a:ext cx="196563"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a:extLst>
                <a:ext uri="{FF2B5EF4-FFF2-40B4-BE49-F238E27FC236}">
                  <a16:creationId xmlns:a16="http://schemas.microsoft.com/office/drawing/2014/main" id="{87E40659-C2CD-30D1-482C-1F6F8B36E010}"/>
                </a:ext>
              </a:extLst>
            </p:cNvPr>
            <p:cNvSpPr/>
            <p:nvPr/>
          </p:nvSpPr>
          <p:spPr>
            <a:xfrm rot="60000">
              <a:off x="5273222" y="1134345"/>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a:extLst>
                <a:ext uri="{FF2B5EF4-FFF2-40B4-BE49-F238E27FC236}">
                  <a16:creationId xmlns:a16="http://schemas.microsoft.com/office/drawing/2014/main" id="{BB32EDC4-41C0-FAB3-B980-1FF0534BC556}"/>
                </a:ext>
              </a:extLst>
            </p:cNvPr>
            <p:cNvSpPr/>
            <p:nvPr/>
          </p:nvSpPr>
          <p:spPr>
            <a:xfrm rot="60000">
              <a:off x="5479058" y="1143993"/>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a:extLst>
                <a:ext uri="{FF2B5EF4-FFF2-40B4-BE49-F238E27FC236}">
                  <a16:creationId xmlns:a16="http://schemas.microsoft.com/office/drawing/2014/main" id="{4F97F23C-F9D3-9CB2-7502-50E625062B1A}"/>
                </a:ext>
              </a:extLst>
            </p:cNvPr>
            <p:cNvSpPr/>
            <p:nvPr/>
          </p:nvSpPr>
          <p:spPr>
            <a:xfrm rot="60000">
              <a:off x="5681138" y="1141767"/>
              <a:ext cx="176745"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8" name="群組 1177">
            <a:extLst>
              <a:ext uri="{FF2B5EF4-FFF2-40B4-BE49-F238E27FC236}">
                <a16:creationId xmlns:a16="http://schemas.microsoft.com/office/drawing/2014/main" id="{2EAA484C-6B33-6E9C-3775-C110A3A68A4A}"/>
              </a:ext>
            </a:extLst>
          </p:cNvPr>
          <p:cNvGrpSpPr/>
          <p:nvPr/>
        </p:nvGrpSpPr>
        <p:grpSpPr>
          <a:xfrm>
            <a:off x="9593767" y="2844907"/>
            <a:ext cx="1843067" cy="267123"/>
            <a:chOff x="3824698" y="1362698"/>
            <a:chExt cx="1843067" cy="267123"/>
          </a:xfrm>
          <a:solidFill>
            <a:srgbClr val="001F6A"/>
          </a:solidFill>
        </p:grpSpPr>
        <p:sp>
          <p:nvSpPr>
            <p:cNvPr id="1179" name="矩形 1178">
              <a:extLst>
                <a:ext uri="{FF2B5EF4-FFF2-40B4-BE49-F238E27FC236}">
                  <a16:creationId xmlns:a16="http://schemas.microsoft.com/office/drawing/2014/main" id="{40CBEEC6-3423-CB72-B4D6-7CBE96DD3014}"/>
                </a:ext>
              </a:extLst>
            </p:cNvPr>
            <p:cNvSpPr/>
            <p:nvPr/>
          </p:nvSpPr>
          <p:spPr>
            <a:xfrm rot="-60000">
              <a:off x="3824698" y="1362698"/>
              <a:ext cx="276225" cy="267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a:extLst>
                <a:ext uri="{FF2B5EF4-FFF2-40B4-BE49-F238E27FC236}">
                  <a16:creationId xmlns:a16="http://schemas.microsoft.com/office/drawing/2014/main" id="{4FB05F9B-16B6-575B-A54D-DA90D42D0178}"/>
                </a:ext>
              </a:extLst>
            </p:cNvPr>
            <p:cNvSpPr/>
            <p:nvPr/>
          </p:nvSpPr>
          <p:spPr>
            <a:xfrm>
              <a:off x="4352925" y="1370264"/>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a:extLst>
                <a:ext uri="{FF2B5EF4-FFF2-40B4-BE49-F238E27FC236}">
                  <a16:creationId xmlns:a16="http://schemas.microsoft.com/office/drawing/2014/main" id="{081BFE5D-05BC-0BED-844B-2472E05CCB96}"/>
                </a:ext>
              </a:extLst>
            </p:cNvPr>
            <p:cNvSpPr/>
            <p:nvPr/>
          </p:nvSpPr>
          <p:spPr>
            <a:xfrm>
              <a:off x="4638755" y="1370264"/>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a:extLst>
                <a:ext uri="{FF2B5EF4-FFF2-40B4-BE49-F238E27FC236}">
                  <a16:creationId xmlns:a16="http://schemas.microsoft.com/office/drawing/2014/main" id="{F3DDF38E-8771-24E2-A962-4C44D04D8E49}"/>
                </a:ext>
              </a:extLst>
            </p:cNvPr>
            <p:cNvSpPr/>
            <p:nvPr/>
          </p:nvSpPr>
          <p:spPr>
            <a:xfrm>
              <a:off x="5059558" y="1372511"/>
              <a:ext cx="20964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a:extLst>
                <a:ext uri="{FF2B5EF4-FFF2-40B4-BE49-F238E27FC236}">
                  <a16:creationId xmlns:a16="http://schemas.microsoft.com/office/drawing/2014/main" id="{5307CACA-89FF-9A90-8990-EC9349725266}"/>
                </a:ext>
              </a:extLst>
            </p:cNvPr>
            <p:cNvSpPr/>
            <p:nvPr/>
          </p:nvSpPr>
          <p:spPr>
            <a:xfrm>
              <a:off x="5481438" y="1370909"/>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84" name="群組 1183">
            <a:extLst>
              <a:ext uri="{FF2B5EF4-FFF2-40B4-BE49-F238E27FC236}">
                <a16:creationId xmlns:a16="http://schemas.microsoft.com/office/drawing/2014/main" id="{FB30ADFA-7D75-C4C6-69E4-3E02E7AC67CE}"/>
              </a:ext>
            </a:extLst>
          </p:cNvPr>
          <p:cNvGrpSpPr/>
          <p:nvPr/>
        </p:nvGrpSpPr>
        <p:grpSpPr>
          <a:xfrm>
            <a:off x="9593699" y="3092005"/>
            <a:ext cx="1843135" cy="287613"/>
            <a:chOff x="3824630" y="1609796"/>
            <a:chExt cx="1843135" cy="287613"/>
          </a:xfrm>
          <a:solidFill>
            <a:srgbClr val="001F6A"/>
          </a:solidFill>
        </p:grpSpPr>
        <p:sp>
          <p:nvSpPr>
            <p:cNvPr id="1185" name="矩形 1184">
              <a:extLst>
                <a:ext uri="{FF2B5EF4-FFF2-40B4-BE49-F238E27FC236}">
                  <a16:creationId xmlns:a16="http://schemas.microsoft.com/office/drawing/2014/main" id="{FFC8F695-C524-04D1-E5D4-9370C800365E}"/>
                </a:ext>
              </a:extLst>
            </p:cNvPr>
            <p:cNvSpPr/>
            <p:nvPr/>
          </p:nvSpPr>
          <p:spPr>
            <a:xfrm rot="-60000">
              <a:off x="3824630" y="1639088"/>
              <a:ext cx="276225" cy="258321"/>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a:extLst>
                <a:ext uri="{FF2B5EF4-FFF2-40B4-BE49-F238E27FC236}">
                  <a16:creationId xmlns:a16="http://schemas.microsoft.com/office/drawing/2014/main" id="{2999B99A-72F4-CD06-4A03-40808686F8CA}"/>
                </a:ext>
              </a:extLst>
            </p:cNvPr>
            <p:cNvSpPr/>
            <p:nvPr/>
          </p:nvSpPr>
          <p:spPr>
            <a:xfrm rot="-60000">
              <a:off x="4352925" y="1628631"/>
              <a:ext cx="245773"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a:extLst>
                <a:ext uri="{FF2B5EF4-FFF2-40B4-BE49-F238E27FC236}">
                  <a16:creationId xmlns:a16="http://schemas.microsoft.com/office/drawing/2014/main" id="{31C17F02-D21B-F221-6787-AB7E5A771CB8}"/>
                </a:ext>
              </a:extLst>
            </p:cNvPr>
            <p:cNvSpPr/>
            <p:nvPr/>
          </p:nvSpPr>
          <p:spPr>
            <a:xfrm rot="60000">
              <a:off x="4118401" y="1634981"/>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a:extLst>
                <a:ext uri="{FF2B5EF4-FFF2-40B4-BE49-F238E27FC236}">
                  <a16:creationId xmlns:a16="http://schemas.microsoft.com/office/drawing/2014/main" id="{E6AF93EC-7EA6-D0D8-A42F-3A0B824C5F62}"/>
                </a:ext>
              </a:extLst>
            </p:cNvPr>
            <p:cNvSpPr/>
            <p:nvPr/>
          </p:nvSpPr>
          <p:spPr>
            <a:xfrm>
              <a:off x="4638755" y="1625852"/>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a:extLst>
                <a:ext uri="{FF2B5EF4-FFF2-40B4-BE49-F238E27FC236}">
                  <a16:creationId xmlns:a16="http://schemas.microsoft.com/office/drawing/2014/main" id="{953EB3D5-183D-B211-62CB-817751C0F14D}"/>
                </a:ext>
              </a:extLst>
            </p:cNvPr>
            <p:cNvSpPr/>
            <p:nvPr/>
          </p:nvSpPr>
          <p:spPr>
            <a:xfrm rot="-60000">
              <a:off x="5059558" y="1613588"/>
              <a:ext cx="20964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a:extLst>
                <a:ext uri="{FF2B5EF4-FFF2-40B4-BE49-F238E27FC236}">
                  <a16:creationId xmlns:a16="http://schemas.microsoft.com/office/drawing/2014/main" id="{57B50106-2BEC-ADB3-AAA7-3F84E7FBFB3E}"/>
                </a:ext>
              </a:extLst>
            </p:cNvPr>
            <p:cNvSpPr/>
            <p:nvPr/>
          </p:nvSpPr>
          <p:spPr>
            <a:xfrm>
              <a:off x="5481438" y="1609796"/>
              <a:ext cx="186327"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91" name="群組 1190">
            <a:extLst>
              <a:ext uri="{FF2B5EF4-FFF2-40B4-BE49-F238E27FC236}">
                <a16:creationId xmlns:a16="http://schemas.microsoft.com/office/drawing/2014/main" id="{A11F32D5-DFCC-3DF2-4F5F-4B5DCE85B19D}"/>
              </a:ext>
            </a:extLst>
          </p:cNvPr>
          <p:cNvGrpSpPr/>
          <p:nvPr/>
        </p:nvGrpSpPr>
        <p:grpSpPr>
          <a:xfrm>
            <a:off x="9591210" y="3329102"/>
            <a:ext cx="1845624" cy="320301"/>
            <a:chOff x="3822141" y="1846893"/>
            <a:chExt cx="1845624" cy="320301"/>
          </a:xfrm>
          <a:solidFill>
            <a:srgbClr val="001F6A"/>
          </a:solidFill>
        </p:grpSpPr>
        <p:sp>
          <p:nvSpPr>
            <p:cNvPr id="1192" name="矩形 1191">
              <a:extLst>
                <a:ext uri="{FF2B5EF4-FFF2-40B4-BE49-F238E27FC236}">
                  <a16:creationId xmlns:a16="http://schemas.microsoft.com/office/drawing/2014/main" id="{C3AD8621-DB27-A078-5BAF-C3C223EEAC6B}"/>
                </a:ext>
              </a:extLst>
            </p:cNvPr>
            <p:cNvSpPr/>
            <p:nvPr/>
          </p:nvSpPr>
          <p:spPr>
            <a:xfrm rot="-120000">
              <a:off x="3822141" y="1909146"/>
              <a:ext cx="276225" cy="258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a:extLst>
                <a:ext uri="{FF2B5EF4-FFF2-40B4-BE49-F238E27FC236}">
                  <a16:creationId xmlns:a16="http://schemas.microsoft.com/office/drawing/2014/main" id="{3D67F4A5-C40B-A6C5-A2AA-92368D953C30}"/>
                </a:ext>
              </a:extLst>
            </p:cNvPr>
            <p:cNvSpPr/>
            <p:nvPr/>
          </p:nvSpPr>
          <p:spPr>
            <a:xfrm rot="-60000">
              <a:off x="4352925" y="1881435"/>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a:extLst>
                <a:ext uri="{FF2B5EF4-FFF2-40B4-BE49-F238E27FC236}">
                  <a16:creationId xmlns:a16="http://schemas.microsoft.com/office/drawing/2014/main" id="{AE22AD9D-2EE3-4A3E-7FB9-20C4917FF6E5}"/>
                </a:ext>
              </a:extLst>
            </p:cNvPr>
            <p:cNvSpPr/>
            <p:nvPr/>
          </p:nvSpPr>
          <p:spPr>
            <a:xfrm>
              <a:off x="4638755" y="1878448"/>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a:extLst>
                <a:ext uri="{FF2B5EF4-FFF2-40B4-BE49-F238E27FC236}">
                  <a16:creationId xmlns:a16="http://schemas.microsoft.com/office/drawing/2014/main" id="{87C129B4-7061-40F3-5B53-24239293952E}"/>
                </a:ext>
              </a:extLst>
            </p:cNvPr>
            <p:cNvSpPr/>
            <p:nvPr/>
          </p:nvSpPr>
          <p:spPr>
            <a:xfrm rot="-120000">
              <a:off x="4837179" y="1869970"/>
              <a:ext cx="21872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等腰三角形 1195">
              <a:extLst>
                <a:ext uri="{FF2B5EF4-FFF2-40B4-BE49-F238E27FC236}">
                  <a16:creationId xmlns:a16="http://schemas.microsoft.com/office/drawing/2014/main" id="{C5B4D205-821A-49CD-56F6-31039ABD191E}"/>
                </a:ext>
              </a:extLst>
            </p:cNvPr>
            <p:cNvSpPr/>
            <p:nvPr/>
          </p:nvSpPr>
          <p:spPr>
            <a:xfrm flipH="1" flipV="1">
              <a:off x="5061236" y="1869389"/>
              <a:ext cx="196563" cy="231919"/>
            </a:xfrm>
            <a:prstGeom prst="triangle">
              <a:avLst>
                <a:gd name="adj" fmla="val 994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a:extLst>
                <a:ext uri="{FF2B5EF4-FFF2-40B4-BE49-F238E27FC236}">
                  <a16:creationId xmlns:a16="http://schemas.microsoft.com/office/drawing/2014/main" id="{47C3B5DD-1E15-86A5-0024-0151D227D5AF}"/>
                </a:ext>
              </a:extLst>
            </p:cNvPr>
            <p:cNvSpPr/>
            <p:nvPr/>
          </p:nvSpPr>
          <p:spPr>
            <a:xfrm>
              <a:off x="5481438" y="1846893"/>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10" name="Text Box 588">
            <a:extLst>
              <a:ext uri="{FF2B5EF4-FFF2-40B4-BE49-F238E27FC236}">
                <a16:creationId xmlns:a16="http://schemas.microsoft.com/office/drawing/2014/main" id="{7C06E243-DC94-1EB2-E490-699D97EAA509}"/>
              </a:ext>
            </a:extLst>
          </p:cNvPr>
          <p:cNvSpPr txBox="1">
            <a:spLocks noChangeArrowheads="1"/>
          </p:cNvSpPr>
          <p:nvPr/>
        </p:nvSpPr>
        <p:spPr bwMode="auto">
          <a:xfrm>
            <a:off x="7188980" y="4174212"/>
            <a:ext cx="18485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TW" sz="3200" b="1">
                <a:solidFill>
                  <a:srgbClr val="001F6A"/>
                </a:solidFill>
                <a:latin typeface="Eras Bold ITC" panose="020B0907030504020204" pitchFamily="34" charset="0"/>
                <a:ea typeface="Microsoft YaHei" panose="020B0503020204020204" pitchFamily="34" charset="-122"/>
              </a:rPr>
              <a:t>Made In</a:t>
            </a:r>
            <a:endParaRPr lang="en-GB" altLang="zh-CN" sz="3200" b="1">
              <a:solidFill>
                <a:srgbClr val="001F6A"/>
              </a:solidFill>
              <a:latin typeface="Eras Bold ITC" panose="020B0907030504020204" pitchFamily="34" charset="0"/>
              <a:ea typeface="Microsoft YaHei" panose="020B0503020204020204" pitchFamily="34" charset="-122"/>
            </a:endParaRPr>
          </a:p>
        </p:txBody>
      </p:sp>
    </p:spTree>
    <p:extLst>
      <p:ext uri="{BB962C8B-B14F-4D97-AF65-F5344CB8AC3E}">
        <p14:creationId xmlns:p14="http://schemas.microsoft.com/office/powerpoint/2010/main" val="22603337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wipe(left)">
                                      <p:cBhvr>
                                        <p:cTn id="7" dur="500"/>
                                        <p:tgtEl>
                                          <p:spTgt spid="1166"/>
                                        </p:tgtEl>
                                      </p:cBhvr>
                                    </p:animEffect>
                                  </p:childTnLst>
                                </p:cTn>
                              </p:par>
                              <p:par>
                                <p:cTn id="8" presetID="22" presetClass="entr" presetSubtype="4" fill="hold" nodeType="withEffect">
                                  <p:stCondLst>
                                    <p:cond delay="500"/>
                                  </p:stCondLst>
                                  <p:childTnLst>
                                    <p:set>
                                      <p:cBhvr>
                                        <p:cTn id="9" dur="1" fill="hold">
                                          <p:stCondLst>
                                            <p:cond delay="0"/>
                                          </p:stCondLst>
                                        </p:cTn>
                                        <p:tgtEl>
                                          <p:spTgt spid="1163"/>
                                        </p:tgtEl>
                                        <p:attrNameLst>
                                          <p:attrName>style.visibility</p:attrName>
                                        </p:attrNameLst>
                                      </p:cBhvr>
                                      <p:to>
                                        <p:strVal val="visible"/>
                                      </p:to>
                                    </p:set>
                                    <p:animEffect transition="in" filter="wipe(down)">
                                      <p:cBhvr>
                                        <p:cTn id="10" dur="500"/>
                                        <p:tgtEl>
                                          <p:spTgt spid="1163"/>
                                        </p:tgtEl>
                                      </p:cBhvr>
                                    </p:animEffect>
                                  </p:childTnLst>
                                </p:cTn>
                              </p:par>
                              <p:par>
                                <p:cTn id="11" presetID="22" presetClass="entr" presetSubtype="8" fill="hold" nodeType="withEffect">
                                  <p:stCondLst>
                                    <p:cond delay="1000"/>
                                  </p:stCondLst>
                                  <p:childTnLst>
                                    <p:set>
                                      <p:cBhvr>
                                        <p:cTn id="12" dur="1" fill="hold">
                                          <p:stCondLst>
                                            <p:cond delay="0"/>
                                          </p:stCondLst>
                                        </p:cTn>
                                        <p:tgtEl>
                                          <p:spTgt spid="1164"/>
                                        </p:tgtEl>
                                        <p:attrNameLst>
                                          <p:attrName>style.visibility</p:attrName>
                                        </p:attrNameLst>
                                      </p:cBhvr>
                                      <p:to>
                                        <p:strVal val="visible"/>
                                      </p:to>
                                    </p:set>
                                    <p:animEffect transition="in" filter="wipe(left)">
                                      <p:cBhvr>
                                        <p:cTn id="13" dur="300"/>
                                        <p:tgtEl>
                                          <p:spTgt spid="1164"/>
                                        </p:tgtEl>
                                      </p:cBhvr>
                                    </p:animEffect>
                                  </p:childTnLst>
                                </p:cTn>
                              </p:par>
                              <p:par>
                                <p:cTn id="14" presetID="22" presetClass="entr" presetSubtype="2" fill="hold" nodeType="withEffect">
                                  <p:stCondLst>
                                    <p:cond delay="1100"/>
                                  </p:stCondLst>
                                  <p:childTnLst>
                                    <p:set>
                                      <p:cBhvr>
                                        <p:cTn id="15" dur="1" fill="hold">
                                          <p:stCondLst>
                                            <p:cond delay="0"/>
                                          </p:stCondLst>
                                        </p:cTn>
                                        <p:tgtEl>
                                          <p:spTgt spid="1167"/>
                                        </p:tgtEl>
                                        <p:attrNameLst>
                                          <p:attrName>style.visibility</p:attrName>
                                        </p:attrNameLst>
                                      </p:cBhvr>
                                      <p:to>
                                        <p:strVal val="visible"/>
                                      </p:to>
                                    </p:set>
                                    <p:animEffect transition="in" filter="wipe(right)">
                                      <p:cBhvr>
                                        <p:cTn id="16" dur="250"/>
                                        <p:tgtEl>
                                          <p:spTgt spid="1167"/>
                                        </p:tgtEl>
                                      </p:cBhvr>
                                    </p:animEffect>
                                  </p:childTnLst>
                                </p:cTn>
                              </p:par>
                              <p:par>
                                <p:cTn id="17" presetID="22" presetClass="entr" presetSubtype="2" fill="hold" nodeType="withEffect">
                                  <p:stCondLst>
                                    <p:cond delay="1300"/>
                                  </p:stCondLst>
                                  <p:childTnLst>
                                    <p:set>
                                      <p:cBhvr>
                                        <p:cTn id="18" dur="1" fill="hold">
                                          <p:stCondLst>
                                            <p:cond delay="0"/>
                                          </p:stCondLst>
                                        </p:cTn>
                                        <p:tgtEl>
                                          <p:spTgt spid="1160"/>
                                        </p:tgtEl>
                                        <p:attrNameLst>
                                          <p:attrName>style.visibility</p:attrName>
                                        </p:attrNameLst>
                                      </p:cBhvr>
                                      <p:to>
                                        <p:strVal val="visible"/>
                                      </p:to>
                                    </p:set>
                                    <p:animEffect transition="in" filter="wipe(right)">
                                      <p:cBhvr>
                                        <p:cTn id="19" dur="300"/>
                                        <p:tgtEl>
                                          <p:spTgt spid="1160"/>
                                        </p:tgtEl>
                                      </p:cBhvr>
                                    </p:animEffect>
                                  </p:childTnLst>
                                </p:cTn>
                              </p:par>
                              <p:par>
                                <p:cTn id="20" presetID="22" presetClass="entr" presetSubtype="1" fill="hold" nodeType="withEffect">
                                  <p:stCondLst>
                                    <p:cond delay="1300"/>
                                  </p:stCondLst>
                                  <p:childTnLst>
                                    <p:set>
                                      <p:cBhvr>
                                        <p:cTn id="21" dur="1" fill="hold">
                                          <p:stCondLst>
                                            <p:cond delay="0"/>
                                          </p:stCondLst>
                                        </p:cTn>
                                        <p:tgtEl>
                                          <p:spTgt spid="1161"/>
                                        </p:tgtEl>
                                        <p:attrNameLst>
                                          <p:attrName>style.visibility</p:attrName>
                                        </p:attrNameLst>
                                      </p:cBhvr>
                                      <p:to>
                                        <p:strVal val="visible"/>
                                      </p:to>
                                    </p:set>
                                    <p:animEffect transition="in" filter="wipe(up)">
                                      <p:cBhvr>
                                        <p:cTn id="22" dur="500"/>
                                        <p:tgtEl>
                                          <p:spTgt spid="1161"/>
                                        </p:tgtEl>
                                      </p:cBhvr>
                                    </p:animEffect>
                                  </p:childTnLst>
                                </p:cTn>
                              </p:par>
                              <p:par>
                                <p:cTn id="23" presetID="22" presetClass="entr" presetSubtype="2" fill="hold" nodeType="withEffect">
                                  <p:stCondLst>
                                    <p:cond delay="1800"/>
                                  </p:stCondLst>
                                  <p:childTnLst>
                                    <p:set>
                                      <p:cBhvr>
                                        <p:cTn id="24" dur="1" fill="hold">
                                          <p:stCondLst>
                                            <p:cond delay="0"/>
                                          </p:stCondLst>
                                        </p:cTn>
                                        <p:tgtEl>
                                          <p:spTgt spid="1162"/>
                                        </p:tgtEl>
                                        <p:attrNameLst>
                                          <p:attrName>style.visibility</p:attrName>
                                        </p:attrNameLst>
                                      </p:cBhvr>
                                      <p:to>
                                        <p:strVal val="visible"/>
                                      </p:to>
                                    </p:set>
                                    <p:animEffect transition="in" filter="wipe(right)">
                                      <p:cBhvr>
                                        <p:cTn id="25" dur="400"/>
                                        <p:tgtEl>
                                          <p:spTgt spid="1162"/>
                                        </p:tgtEl>
                                      </p:cBhvr>
                                    </p:animEffect>
                                  </p:childTnLst>
                                </p:cTn>
                              </p:par>
                              <p:par>
                                <p:cTn id="26" presetID="22" presetClass="entr" presetSubtype="4" fill="hold" nodeType="withEffect">
                                  <p:stCondLst>
                                    <p:cond delay="2200"/>
                                  </p:stCondLst>
                                  <p:childTnLst>
                                    <p:set>
                                      <p:cBhvr>
                                        <p:cTn id="27" dur="1" fill="hold">
                                          <p:stCondLst>
                                            <p:cond delay="0"/>
                                          </p:stCondLst>
                                        </p:cTn>
                                        <p:tgtEl>
                                          <p:spTgt spid="1136"/>
                                        </p:tgtEl>
                                        <p:attrNameLst>
                                          <p:attrName>style.visibility</p:attrName>
                                        </p:attrNameLst>
                                      </p:cBhvr>
                                      <p:to>
                                        <p:strVal val="visible"/>
                                      </p:to>
                                    </p:set>
                                    <p:animEffect transition="in" filter="wipe(down)">
                                      <p:cBhvr>
                                        <p:cTn id="28" dur="250"/>
                                        <p:tgtEl>
                                          <p:spTgt spid="1136"/>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1150"/>
                                        </p:tgtEl>
                                        <p:attrNameLst>
                                          <p:attrName>style.visibility</p:attrName>
                                        </p:attrNameLst>
                                      </p:cBhvr>
                                      <p:to>
                                        <p:strVal val="visible"/>
                                      </p:to>
                                    </p:set>
                                    <p:animEffect transition="in" filter="wipe(up)">
                                      <p:cBhvr>
                                        <p:cTn id="32" dur="250"/>
                                        <p:tgtEl>
                                          <p:spTgt spid="1150"/>
                                        </p:tgtEl>
                                      </p:cBhvr>
                                    </p:animEffect>
                                  </p:childTnLst>
                                </p:cTn>
                              </p:par>
                              <p:par>
                                <p:cTn id="33" presetID="22" presetClass="entr" presetSubtype="1" fill="hold" nodeType="withEffect">
                                  <p:stCondLst>
                                    <p:cond delay="0"/>
                                  </p:stCondLst>
                                  <p:childTnLst>
                                    <p:set>
                                      <p:cBhvr>
                                        <p:cTn id="34" dur="1" fill="hold">
                                          <p:stCondLst>
                                            <p:cond delay="0"/>
                                          </p:stCondLst>
                                        </p:cTn>
                                        <p:tgtEl>
                                          <p:spTgt spid="1147"/>
                                        </p:tgtEl>
                                        <p:attrNameLst>
                                          <p:attrName>style.visibility</p:attrName>
                                        </p:attrNameLst>
                                      </p:cBhvr>
                                      <p:to>
                                        <p:strVal val="visible"/>
                                      </p:to>
                                    </p:set>
                                    <p:animEffect transition="in" filter="wipe(up)">
                                      <p:cBhvr>
                                        <p:cTn id="35" dur="250"/>
                                        <p:tgtEl>
                                          <p:spTgt spid="1147"/>
                                        </p:tgtEl>
                                      </p:cBhvr>
                                    </p:animEffect>
                                  </p:childTnLst>
                                </p:cTn>
                              </p:par>
                              <p:par>
                                <p:cTn id="36" presetID="22" presetClass="entr" presetSubtype="1" fill="hold" nodeType="with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wipe(up)">
                                      <p:cBhvr>
                                        <p:cTn id="38" dur="250"/>
                                        <p:tgtEl>
                                          <p:spTgt spid="1148"/>
                                        </p:tgtEl>
                                      </p:cBhvr>
                                    </p:animEffect>
                                  </p:childTnLst>
                                </p:cTn>
                              </p:par>
                              <p:par>
                                <p:cTn id="39" presetID="22" presetClass="entr" presetSubtype="1" fill="hold" nodeType="withEffect">
                                  <p:stCondLst>
                                    <p:cond delay="0"/>
                                  </p:stCondLst>
                                  <p:childTnLst>
                                    <p:set>
                                      <p:cBhvr>
                                        <p:cTn id="40" dur="1" fill="hold">
                                          <p:stCondLst>
                                            <p:cond delay="0"/>
                                          </p:stCondLst>
                                        </p:cTn>
                                        <p:tgtEl>
                                          <p:spTgt spid="1149"/>
                                        </p:tgtEl>
                                        <p:attrNameLst>
                                          <p:attrName>style.visibility</p:attrName>
                                        </p:attrNameLst>
                                      </p:cBhvr>
                                      <p:to>
                                        <p:strVal val="visible"/>
                                      </p:to>
                                    </p:set>
                                    <p:animEffect transition="in" filter="wipe(up)">
                                      <p:cBhvr>
                                        <p:cTn id="41" dur="250"/>
                                        <p:tgtEl>
                                          <p:spTgt spid="1149"/>
                                        </p:tgtEl>
                                      </p:cBhvr>
                                    </p:animEffect>
                                  </p:childTnLst>
                                </p:cTn>
                              </p:par>
                              <p:par>
                                <p:cTn id="42" presetID="22" presetClass="entr" presetSubtype="4" fill="hold" nodeType="withEffect">
                                  <p:stCondLst>
                                    <p:cond delay="250"/>
                                  </p:stCondLst>
                                  <p:childTnLst>
                                    <p:set>
                                      <p:cBhvr>
                                        <p:cTn id="43" dur="1" fill="hold">
                                          <p:stCondLst>
                                            <p:cond delay="0"/>
                                          </p:stCondLst>
                                        </p:cTn>
                                        <p:tgtEl>
                                          <p:spTgt spid="1151"/>
                                        </p:tgtEl>
                                        <p:attrNameLst>
                                          <p:attrName>style.visibility</p:attrName>
                                        </p:attrNameLst>
                                      </p:cBhvr>
                                      <p:to>
                                        <p:strVal val="visible"/>
                                      </p:to>
                                    </p:set>
                                    <p:animEffect transition="in" filter="wipe(down)">
                                      <p:cBhvr>
                                        <p:cTn id="44" dur="250"/>
                                        <p:tgtEl>
                                          <p:spTgt spid="1151"/>
                                        </p:tgtEl>
                                      </p:cBhvr>
                                    </p:animEffect>
                                  </p:childTnLst>
                                </p:cTn>
                              </p:par>
                              <p:par>
                                <p:cTn id="45" presetID="22" presetClass="entr" presetSubtype="4" fill="hold" nodeType="withEffect">
                                  <p:stCondLst>
                                    <p:cond delay="250"/>
                                  </p:stCondLst>
                                  <p:childTnLst>
                                    <p:set>
                                      <p:cBhvr>
                                        <p:cTn id="46" dur="1" fill="hold">
                                          <p:stCondLst>
                                            <p:cond delay="0"/>
                                          </p:stCondLst>
                                        </p:cTn>
                                        <p:tgtEl>
                                          <p:spTgt spid="1152"/>
                                        </p:tgtEl>
                                        <p:attrNameLst>
                                          <p:attrName>style.visibility</p:attrName>
                                        </p:attrNameLst>
                                      </p:cBhvr>
                                      <p:to>
                                        <p:strVal val="visible"/>
                                      </p:to>
                                    </p:set>
                                    <p:animEffect transition="in" filter="wipe(down)">
                                      <p:cBhvr>
                                        <p:cTn id="47" dur="250"/>
                                        <p:tgtEl>
                                          <p:spTgt spid="1152"/>
                                        </p:tgtEl>
                                      </p:cBhvr>
                                    </p:animEffect>
                                  </p:childTnLst>
                                </p:cTn>
                              </p:par>
                              <p:par>
                                <p:cTn id="48" presetID="22" presetClass="entr" presetSubtype="4" fill="hold" nodeType="withEffect">
                                  <p:stCondLst>
                                    <p:cond delay="250"/>
                                  </p:stCondLst>
                                  <p:childTnLst>
                                    <p:set>
                                      <p:cBhvr>
                                        <p:cTn id="49" dur="1" fill="hold">
                                          <p:stCondLst>
                                            <p:cond delay="0"/>
                                          </p:stCondLst>
                                        </p:cTn>
                                        <p:tgtEl>
                                          <p:spTgt spid="1153"/>
                                        </p:tgtEl>
                                        <p:attrNameLst>
                                          <p:attrName>style.visibility</p:attrName>
                                        </p:attrNameLst>
                                      </p:cBhvr>
                                      <p:to>
                                        <p:strVal val="visible"/>
                                      </p:to>
                                    </p:set>
                                    <p:animEffect transition="in" filter="wipe(down)">
                                      <p:cBhvr>
                                        <p:cTn id="50" dur="250"/>
                                        <p:tgtEl>
                                          <p:spTgt spid="1153"/>
                                        </p:tgtEl>
                                      </p:cBhvr>
                                    </p:animEffect>
                                  </p:childTnLst>
                                </p:cTn>
                              </p:par>
                              <p:par>
                                <p:cTn id="51" presetID="22" presetClass="entr" presetSubtype="4" fill="hold" nodeType="withEffect">
                                  <p:stCondLst>
                                    <p:cond delay="250"/>
                                  </p:stCondLst>
                                  <p:childTnLst>
                                    <p:set>
                                      <p:cBhvr>
                                        <p:cTn id="52" dur="1" fill="hold">
                                          <p:stCondLst>
                                            <p:cond delay="0"/>
                                          </p:stCondLst>
                                        </p:cTn>
                                        <p:tgtEl>
                                          <p:spTgt spid="1154"/>
                                        </p:tgtEl>
                                        <p:attrNameLst>
                                          <p:attrName>style.visibility</p:attrName>
                                        </p:attrNameLst>
                                      </p:cBhvr>
                                      <p:to>
                                        <p:strVal val="visible"/>
                                      </p:to>
                                    </p:set>
                                    <p:animEffect transition="in" filter="wipe(down)">
                                      <p:cBhvr>
                                        <p:cTn id="53" dur="250"/>
                                        <p:tgtEl>
                                          <p:spTgt spid="1154"/>
                                        </p:tgtEl>
                                      </p:cBhvr>
                                    </p:animEffect>
                                  </p:childTnLst>
                                </p:cTn>
                              </p:par>
                              <p:par>
                                <p:cTn id="54" presetID="22" presetClass="entr" presetSubtype="4" fill="hold" nodeType="withEffect">
                                  <p:stCondLst>
                                    <p:cond delay="250"/>
                                  </p:stCondLst>
                                  <p:childTnLst>
                                    <p:set>
                                      <p:cBhvr>
                                        <p:cTn id="55" dur="1" fill="hold">
                                          <p:stCondLst>
                                            <p:cond delay="0"/>
                                          </p:stCondLst>
                                        </p:cTn>
                                        <p:tgtEl>
                                          <p:spTgt spid="1155"/>
                                        </p:tgtEl>
                                        <p:attrNameLst>
                                          <p:attrName>style.visibility</p:attrName>
                                        </p:attrNameLst>
                                      </p:cBhvr>
                                      <p:to>
                                        <p:strVal val="visible"/>
                                      </p:to>
                                    </p:set>
                                    <p:animEffect transition="in" filter="wipe(down)">
                                      <p:cBhvr>
                                        <p:cTn id="56" dur="250"/>
                                        <p:tgtEl>
                                          <p:spTgt spid="1155"/>
                                        </p:tgtEl>
                                      </p:cBhvr>
                                    </p:animEffect>
                                  </p:childTnLst>
                                </p:cTn>
                              </p:par>
                              <p:par>
                                <p:cTn id="57" presetID="22" presetClass="entr" presetSubtype="4" fill="hold" nodeType="withEffect">
                                  <p:stCondLst>
                                    <p:cond delay="250"/>
                                  </p:stCondLst>
                                  <p:childTnLst>
                                    <p:set>
                                      <p:cBhvr>
                                        <p:cTn id="58" dur="1" fill="hold">
                                          <p:stCondLst>
                                            <p:cond delay="0"/>
                                          </p:stCondLst>
                                        </p:cTn>
                                        <p:tgtEl>
                                          <p:spTgt spid="1156"/>
                                        </p:tgtEl>
                                        <p:attrNameLst>
                                          <p:attrName>style.visibility</p:attrName>
                                        </p:attrNameLst>
                                      </p:cBhvr>
                                      <p:to>
                                        <p:strVal val="visible"/>
                                      </p:to>
                                    </p:set>
                                    <p:animEffect transition="in" filter="wipe(down)">
                                      <p:cBhvr>
                                        <p:cTn id="59" dur="250"/>
                                        <p:tgtEl>
                                          <p:spTgt spid="1156"/>
                                        </p:tgtEl>
                                      </p:cBhvr>
                                    </p:animEffect>
                                  </p:childTnLst>
                                </p:cTn>
                              </p:par>
                              <p:par>
                                <p:cTn id="60" presetID="22" presetClass="entr" presetSubtype="4" fill="hold" nodeType="withEffect">
                                  <p:stCondLst>
                                    <p:cond delay="250"/>
                                  </p:stCondLst>
                                  <p:childTnLst>
                                    <p:set>
                                      <p:cBhvr>
                                        <p:cTn id="61" dur="1" fill="hold">
                                          <p:stCondLst>
                                            <p:cond delay="0"/>
                                          </p:stCondLst>
                                        </p:cTn>
                                        <p:tgtEl>
                                          <p:spTgt spid="1157"/>
                                        </p:tgtEl>
                                        <p:attrNameLst>
                                          <p:attrName>style.visibility</p:attrName>
                                        </p:attrNameLst>
                                      </p:cBhvr>
                                      <p:to>
                                        <p:strVal val="visible"/>
                                      </p:to>
                                    </p:set>
                                    <p:animEffect transition="in" filter="wipe(down)">
                                      <p:cBhvr>
                                        <p:cTn id="62" dur="250"/>
                                        <p:tgtEl>
                                          <p:spTgt spid="1157"/>
                                        </p:tgtEl>
                                      </p:cBhvr>
                                    </p:animEffect>
                                  </p:childTnLst>
                                </p:cTn>
                              </p:par>
                              <p:par>
                                <p:cTn id="63" presetID="22" presetClass="entr" presetSubtype="4" fill="hold" nodeType="withEffect">
                                  <p:stCondLst>
                                    <p:cond delay="250"/>
                                  </p:stCondLst>
                                  <p:childTnLst>
                                    <p:set>
                                      <p:cBhvr>
                                        <p:cTn id="64" dur="1" fill="hold">
                                          <p:stCondLst>
                                            <p:cond delay="0"/>
                                          </p:stCondLst>
                                        </p:cTn>
                                        <p:tgtEl>
                                          <p:spTgt spid="1158"/>
                                        </p:tgtEl>
                                        <p:attrNameLst>
                                          <p:attrName>style.visibility</p:attrName>
                                        </p:attrNameLst>
                                      </p:cBhvr>
                                      <p:to>
                                        <p:strVal val="visible"/>
                                      </p:to>
                                    </p:set>
                                    <p:animEffect transition="in" filter="wipe(down)">
                                      <p:cBhvr>
                                        <p:cTn id="65" dur="250"/>
                                        <p:tgtEl>
                                          <p:spTgt spid="1158"/>
                                        </p:tgtEl>
                                      </p:cBhvr>
                                    </p:animEffect>
                                  </p:childTnLst>
                                </p:cTn>
                              </p:par>
                              <p:par>
                                <p:cTn id="66" presetID="22" presetClass="entr" presetSubtype="4" fill="hold" nodeType="withEffect">
                                  <p:stCondLst>
                                    <p:cond delay="250"/>
                                  </p:stCondLst>
                                  <p:childTnLst>
                                    <p:set>
                                      <p:cBhvr>
                                        <p:cTn id="67" dur="1" fill="hold">
                                          <p:stCondLst>
                                            <p:cond delay="0"/>
                                          </p:stCondLst>
                                        </p:cTn>
                                        <p:tgtEl>
                                          <p:spTgt spid="1159"/>
                                        </p:tgtEl>
                                        <p:attrNameLst>
                                          <p:attrName>style.visibility</p:attrName>
                                        </p:attrNameLst>
                                      </p:cBhvr>
                                      <p:to>
                                        <p:strVal val="visible"/>
                                      </p:to>
                                    </p:set>
                                    <p:animEffect transition="in" filter="wipe(down)">
                                      <p:cBhvr>
                                        <p:cTn id="68" dur="250"/>
                                        <p:tgtEl>
                                          <p:spTgt spid="1159"/>
                                        </p:tgtEl>
                                      </p:cBhvr>
                                    </p:animEffect>
                                  </p:childTnLst>
                                </p:cTn>
                              </p:par>
                            </p:childTnLst>
                          </p:cTn>
                        </p:par>
                        <p:par>
                          <p:cTn id="69" fill="hold">
                            <p:stCondLst>
                              <p:cond delay="2950"/>
                            </p:stCondLst>
                            <p:childTnLst>
                              <p:par>
                                <p:cTn id="70" presetID="22" presetClass="entr" presetSubtype="8" fill="hold" nodeType="afterEffect">
                                  <p:stCondLst>
                                    <p:cond delay="0"/>
                                  </p:stCondLst>
                                  <p:childTnLst>
                                    <p:set>
                                      <p:cBhvr>
                                        <p:cTn id="71" dur="1" fill="hold">
                                          <p:stCondLst>
                                            <p:cond delay="0"/>
                                          </p:stCondLst>
                                        </p:cTn>
                                        <p:tgtEl>
                                          <p:spTgt spid="1146"/>
                                        </p:tgtEl>
                                        <p:attrNameLst>
                                          <p:attrName>style.visibility</p:attrName>
                                        </p:attrNameLst>
                                      </p:cBhvr>
                                      <p:to>
                                        <p:strVal val="visible"/>
                                      </p:to>
                                    </p:set>
                                    <p:animEffect transition="in" filter="wipe(left)">
                                      <p:cBhvr>
                                        <p:cTn id="72" dur="250"/>
                                        <p:tgtEl>
                                          <p:spTgt spid="1146"/>
                                        </p:tgtEl>
                                      </p:cBhvr>
                                    </p:animEffect>
                                  </p:childTnLst>
                                </p:cTn>
                              </p:par>
                              <p:par>
                                <p:cTn id="73" presetID="22" presetClass="entr" presetSubtype="8" fill="hold" nodeType="withEffect">
                                  <p:stCondLst>
                                    <p:cond delay="0"/>
                                  </p:stCondLst>
                                  <p:childTnLst>
                                    <p:set>
                                      <p:cBhvr>
                                        <p:cTn id="74" dur="1" fill="hold">
                                          <p:stCondLst>
                                            <p:cond delay="0"/>
                                          </p:stCondLst>
                                        </p:cTn>
                                        <p:tgtEl>
                                          <p:spTgt spid="1145"/>
                                        </p:tgtEl>
                                        <p:attrNameLst>
                                          <p:attrName>style.visibility</p:attrName>
                                        </p:attrNameLst>
                                      </p:cBhvr>
                                      <p:to>
                                        <p:strVal val="visible"/>
                                      </p:to>
                                    </p:set>
                                    <p:animEffect transition="in" filter="wipe(left)">
                                      <p:cBhvr>
                                        <p:cTn id="75" dur="250"/>
                                        <p:tgtEl>
                                          <p:spTgt spid="1145"/>
                                        </p:tgtEl>
                                      </p:cBhvr>
                                    </p:animEffect>
                                  </p:childTnLst>
                                </p:cTn>
                              </p:par>
                              <p:par>
                                <p:cTn id="76" presetID="22" presetClass="entr" presetSubtype="8" fill="hold" nodeType="withEffect">
                                  <p:stCondLst>
                                    <p:cond delay="0"/>
                                  </p:stCondLst>
                                  <p:childTnLst>
                                    <p:set>
                                      <p:cBhvr>
                                        <p:cTn id="77" dur="1" fill="hold">
                                          <p:stCondLst>
                                            <p:cond delay="0"/>
                                          </p:stCondLst>
                                        </p:cTn>
                                        <p:tgtEl>
                                          <p:spTgt spid="1144"/>
                                        </p:tgtEl>
                                        <p:attrNameLst>
                                          <p:attrName>style.visibility</p:attrName>
                                        </p:attrNameLst>
                                      </p:cBhvr>
                                      <p:to>
                                        <p:strVal val="visible"/>
                                      </p:to>
                                    </p:set>
                                    <p:animEffect transition="in" filter="wipe(left)">
                                      <p:cBhvr>
                                        <p:cTn id="78" dur="250"/>
                                        <p:tgtEl>
                                          <p:spTgt spid="1144"/>
                                        </p:tgtEl>
                                      </p:cBhvr>
                                    </p:animEffect>
                                  </p:childTnLst>
                                </p:cTn>
                              </p:par>
                              <p:par>
                                <p:cTn id="79" presetID="22" presetClass="entr" presetSubtype="8" fill="hold" nodeType="withEffect">
                                  <p:stCondLst>
                                    <p:cond delay="0"/>
                                  </p:stCondLst>
                                  <p:childTnLst>
                                    <p:set>
                                      <p:cBhvr>
                                        <p:cTn id="80" dur="1" fill="hold">
                                          <p:stCondLst>
                                            <p:cond delay="0"/>
                                          </p:stCondLst>
                                        </p:cTn>
                                        <p:tgtEl>
                                          <p:spTgt spid="1143"/>
                                        </p:tgtEl>
                                        <p:attrNameLst>
                                          <p:attrName>style.visibility</p:attrName>
                                        </p:attrNameLst>
                                      </p:cBhvr>
                                      <p:to>
                                        <p:strVal val="visible"/>
                                      </p:to>
                                    </p:set>
                                    <p:animEffect transition="in" filter="wipe(left)">
                                      <p:cBhvr>
                                        <p:cTn id="81" dur="250"/>
                                        <p:tgtEl>
                                          <p:spTgt spid="1143"/>
                                        </p:tgtEl>
                                      </p:cBhvr>
                                    </p:animEffect>
                                  </p:childTnLst>
                                </p:cTn>
                              </p:par>
                              <p:par>
                                <p:cTn id="82" presetID="22" presetClass="entr" presetSubtype="8" fill="hold" nodeType="withEffect">
                                  <p:stCondLst>
                                    <p:cond delay="0"/>
                                  </p:stCondLst>
                                  <p:childTnLst>
                                    <p:set>
                                      <p:cBhvr>
                                        <p:cTn id="83" dur="1" fill="hold">
                                          <p:stCondLst>
                                            <p:cond delay="0"/>
                                          </p:stCondLst>
                                        </p:cTn>
                                        <p:tgtEl>
                                          <p:spTgt spid="1142"/>
                                        </p:tgtEl>
                                        <p:attrNameLst>
                                          <p:attrName>style.visibility</p:attrName>
                                        </p:attrNameLst>
                                      </p:cBhvr>
                                      <p:to>
                                        <p:strVal val="visible"/>
                                      </p:to>
                                    </p:set>
                                    <p:animEffect transition="in" filter="wipe(left)">
                                      <p:cBhvr>
                                        <p:cTn id="84" dur="250"/>
                                        <p:tgtEl>
                                          <p:spTgt spid="1142"/>
                                        </p:tgtEl>
                                      </p:cBhvr>
                                    </p:animEffect>
                                  </p:childTnLst>
                                </p:cTn>
                              </p:par>
                              <p:par>
                                <p:cTn id="85" presetID="22" presetClass="entr" presetSubtype="8" fill="hold" nodeType="withEffect">
                                  <p:stCondLst>
                                    <p:cond delay="0"/>
                                  </p:stCondLst>
                                  <p:childTnLst>
                                    <p:set>
                                      <p:cBhvr>
                                        <p:cTn id="86" dur="1" fill="hold">
                                          <p:stCondLst>
                                            <p:cond delay="0"/>
                                          </p:stCondLst>
                                        </p:cTn>
                                        <p:tgtEl>
                                          <p:spTgt spid="1141"/>
                                        </p:tgtEl>
                                        <p:attrNameLst>
                                          <p:attrName>style.visibility</p:attrName>
                                        </p:attrNameLst>
                                      </p:cBhvr>
                                      <p:to>
                                        <p:strVal val="visible"/>
                                      </p:to>
                                    </p:set>
                                    <p:animEffect transition="in" filter="wipe(left)">
                                      <p:cBhvr>
                                        <p:cTn id="87" dur="250"/>
                                        <p:tgtEl>
                                          <p:spTgt spid="1141"/>
                                        </p:tgtEl>
                                      </p:cBhvr>
                                    </p:animEffect>
                                  </p:childTnLst>
                                </p:cTn>
                              </p:par>
                              <p:par>
                                <p:cTn id="88" presetID="22" presetClass="entr" presetSubtype="8" fill="hold" nodeType="withEffect">
                                  <p:stCondLst>
                                    <p:cond delay="0"/>
                                  </p:stCondLst>
                                  <p:childTnLst>
                                    <p:set>
                                      <p:cBhvr>
                                        <p:cTn id="89" dur="1" fill="hold">
                                          <p:stCondLst>
                                            <p:cond delay="0"/>
                                          </p:stCondLst>
                                        </p:cTn>
                                        <p:tgtEl>
                                          <p:spTgt spid="1140"/>
                                        </p:tgtEl>
                                        <p:attrNameLst>
                                          <p:attrName>style.visibility</p:attrName>
                                        </p:attrNameLst>
                                      </p:cBhvr>
                                      <p:to>
                                        <p:strVal val="visible"/>
                                      </p:to>
                                    </p:set>
                                    <p:animEffect transition="in" filter="wipe(left)">
                                      <p:cBhvr>
                                        <p:cTn id="90" dur="250"/>
                                        <p:tgtEl>
                                          <p:spTgt spid="1140"/>
                                        </p:tgtEl>
                                      </p:cBhvr>
                                    </p:animEffect>
                                  </p:childTnLst>
                                </p:cTn>
                              </p:par>
                              <p:par>
                                <p:cTn id="91" presetID="22" presetClass="entr" presetSubtype="8" fill="hold" nodeType="withEffect">
                                  <p:stCondLst>
                                    <p:cond delay="0"/>
                                  </p:stCondLst>
                                  <p:childTnLst>
                                    <p:set>
                                      <p:cBhvr>
                                        <p:cTn id="92" dur="1" fill="hold">
                                          <p:stCondLst>
                                            <p:cond delay="0"/>
                                          </p:stCondLst>
                                        </p:cTn>
                                        <p:tgtEl>
                                          <p:spTgt spid="1139"/>
                                        </p:tgtEl>
                                        <p:attrNameLst>
                                          <p:attrName>style.visibility</p:attrName>
                                        </p:attrNameLst>
                                      </p:cBhvr>
                                      <p:to>
                                        <p:strVal val="visible"/>
                                      </p:to>
                                    </p:set>
                                    <p:animEffect transition="in" filter="wipe(left)">
                                      <p:cBhvr>
                                        <p:cTn id="93" dur="250"/>
                                        <p:tgtEl>
                                          <p:spTgt spid="1139"/>
                                        </p:tgtEl>
                                      </p:cBhvr>
                                    </p:animEffect>
                                  </p:childTnLst>
                                </p:cTn>
                              </p:par>
                              <p:par>
                                <p:cTn id="94" presetID="22" presetClass="entr" presetSubtype="8" fill="hold" nodeType="withEffect">
                                  <p:stCondLst>
                                    <p:cond delay="0"/>
                                  </p:stCondLst>
                                  <p:childTnLst>
                                    <p:set>
                                      <p:cBhvr>
                                        <p:cTn id="95" dur="1" fill="hold">
                                          <p:stCondLst>
                                            <p:cond delay="0"/>
                                          </p:stCondLst>
                                        </p:cTn>
                                        <p:tgtEl>
                                          <p:spTgt spid="1138"/>
                                        </p:tgtEl>
                                        <p:attrNameLst>
                                          <p:attrName>style.visibility</p:attrName>
                                        </p:attrNameLst>
                                      </p:cBhvr>
                                      <p:to>
                                        <p:strVal val="visible"/>
                                      </p:to>
                                    </p:set>
                                    <p:animEffect transition="in" filter="wipe(left)">
                                      <p:cBhvr>
                                        <p:cTn id="96" dur="250"/>
                                        <p:tgtEl>
                                          <p:spTgt spid="1138"/>
                                        </p:tgtEl>
                                      </p:cBhvr>
                                    </p:animEffect>
                                  </p:childTnLst>
                                </p:cTn>
                              </p:par>
                              <p:par>
                                <p:cTn id="97" presetID="22" presetClass="entr" presetSubtype="8" fill="hold" nodeType="withEffect">
                                  <p:stCondLst>
                                    <p:cond delay="0"/>
                                  </p:stCondLst>
                                  <p:childTnLst>
                                    <p:set>
                                      <p:cBhvr>
                                        <p:cTn id="98" dur="1" fill="hold">
                                          <p:stCondLst>
                                            <p:cond delay="0"/>
                                          </p:stCondLst>
                                        </p:cTn>
                                        <p:tgtEl>
                                          <p:spTgt spid="1137"/>
                                        </p:tgtEl>
                                        <p:attrNameLst>
                                          <p:attrName>style.visibility</p:attrName>
                                        </p:attrNameLst>
                                      </p:cBhvr>
                                      <p:to>
                                        <p:strVal val="visible"/>
                                      </p:to>
                                    </p:set>
                                    <p:animEffect transition="in" filter="wipe(left)">
                                      <p:cBhvr>
                                        <p:cTn id="99" dur="250"/>
                                        <p:tgtEl>
                                          <p:spTgt spid="1137"/>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250"/>
                                        <p:tgtEl>
                                          <p:spTgt spid="104"/>
                                        </p:tgtEl>
                                      </p:cBhvr>
                                    </p:animEffect>
                                  </p:childTnLst>
                                </p:cTn>
                              </p:par>
                              <p:par>
                                <p:cTn id="104" presetID="10" presetClass="exit" presetSubtype="0" fill="hold" nodeType="withEffect">
                                  <p:stCondLst>
                                    <p:cond delay="250"/>
                                  </p:stCondLst>
                                  <p:childTnLst>
                                    <p:animEffect transition="out" filter="fade">
                                      <p:cBhvr>
                                        <p:cTn id="105" dur="250"/>
                                        <p:tgtEl>
                                          <p:spTgt spid="104"/>
                                        </p:tgtEl>
                                      </p:cBhvr>
                                    </p:animEffect>
                                    <p:set>
                                      <p:cBhvr>
                                        <p:cTn id="106" dur="1" fill="hold">
                                          <p:stCondLst>
                                            <p:cond delay="249"/>
                                          </p:stCondLst>
                                        </p:cTn>
                                        <p:tgtEl>
                                          <p:spTgt spid="104"/>
                                        </p:tgtEl>
                                        <p:attrNameLst>
                                          <p:attrName>style.visibility</p:attrName>
                                        </p:attrNameLst>
                                      </p:cBhvr>
                                      <p:to>
                                        <p:strVal val="hidden"/>
                                      </p:to>
                                    </p:set>
                                  </p:childTnLst>
                                </p:cTn>
                              </p:par>
                              <p:par>
                                <p:cTn id="107" presetID="10" presetClass="entr" presetSubtype="0" fill="hold" nodeType="withEffect">
                                  <p:stCondLst>
                                    <p:cond delay="250"/>
                                  </p:stCondLst>
                                  <p:childTnLst>
                                    <p:set>
                                      <p:cBhvr>
                                        <p:cTn id="108" dur="1" fill="hold">
                                          <p:stCondLst>
                                            <p:cond delay="0"/>
                                          </p:stCondLst>
                                        </p:cTn>
                                        <p:tgtEl>
                                          <p:spTgt spid="1012"/>
                                        </p:tgtEl>
                                        <p:attrNameLst>
                                          <p:attrName>style.visibility</p:attrName>
                                        </p:attrNameLst>
                                      </p:cBhvr>
                                      <p:to>
                                        <p:strVal val="visible"/>
                                      </p:to>
                                    </p:set>
                                    <p:animEffect transition="in" filter="fade">
                                      <p:cBhvr>
                                        <p:cTn id="109" dur="250"/>
                                        <p:tgtEl>
                                          <p:spTgt spid="1012"/>
                                        </p:tgtEl>
                                      </p:cBhvr>
                                    </p:animEffect>
                                  </p:childTnLst>
                                </p:cTn>
                              </p:par>
                              <p:par>
                                <p:cTn id="110" presetID="10" presetClass="exit" presetSubtype="0" fill="hold" nodeType="withEffect">
                                  <p:stCondLst>
                                    <p:cond delay="500"/>
                                  </p:stCondLst>
                                  <p:childTnLst>
                                    <p:animEffect transition="out" filter="fade">
                                      <p:cBhvr>
                                        <p:cTn id="111" dur="250"/>
                                        <p:tgtEl>
                                          <p:spTgt spid="1012"/>
                                        </p:tgtEl>
                                      </p:cBhvr>
                                    </p:animEffect>
                                    <p:set>
                                      <p:cBhvr>
                                        <p:cTn id="112" dur="1" fill="hold">
                                          <p:stCondLst>
                                            <p:cond delay="249"/>
                                          </p:stCondLst>
                                        </p:cTn>
                                        <p:tgtEl>
                                          <p:spTgt spid="1012"/>
                                        </p:tgtEl>
                                        <p:attrNameLst>
                                          <p:attrName>style.visibility</p:attrName>
                                        </p:attrNameLst>
                                      </p:cBhvr>
                                      <p:to>
                                        <p:strVal val="hidden"/>
                                      </p:to>
                                    </p:set>
                                  </p:childTnLst>
                                </p:cTn>
                              </p:par>
                              <p:par>
                                <p:cTn id="113" presetID="10" presetClass="entr" presetSubtype="0" fill="hold" nodeType="withEffect">
                                  <p:stCondLst>
                                    <p:cond delay="500"/>
                                  </p:stCondLst>
                                  <p:childTnLst>
                                    <p:set>
                                      <p:cBhvr>
                                        <p:cTn id="114" dur="1" fill="hold">
                                          <p:stCondLst>
                                            <p:cond delay="0"/>
                                          </p:stCondLst>
                                        </p:cTn>
                                        <p:tgtEl>
                                          <p:spTgt spid="1043"/>
                                        </p:tgtEl>
                                        <p:attrNameLst>
                                          <p:attrName>style.visibility</p:attrName>
                                        </p:attrNameLst>
                                      </p:cBhvr>
                                      <p:to>
                                        <p:strVal val="visible"/>
                                      </p:to>
                                    </p:set>
                                    <p:animEffect transition="in" filter="fade">
                                      <p:cBhvr>
                                        <p:cTn id="115" dur="250"/>
                                        <p:tgtEl>
                                          <p:spTgt spid="1043"/>
                                        </p:tgtEl>
                                      </p:cBhvr>
                                    </p:animEffect>
                                  </p:childTnLst>
                                </p:cTn>
                              </p:par>
                              <p:par>
                                <p:cTn id="116" presetID="10" presetClass="exit" presetSubtype="0" fill="hold" nodeType="withEffect">
                                  <p:stCondLst>
                                    <p:cond delay="750"/>
                                  </p:stCondLst>
                                  <p:childTnLst>
                                    <p:animEffect transition="out" filter="fade">
                                      <p:cBhvr>
                                        <p:cTn id="117" dur="250"/>
                                        <p:tgtEl>
                                          <p:spTgt spid="1043"/>
                                        </p:tgtEl>
                                      </p:cBhvr>
                                    </p:animEffect>
                                    <p:set>
                                      <p:cBhvr>
                                        <p:cTn id="118" dur="1" fill="hold">
                                          <p:stCondLst>
                                            <p:cond delay="249"/>
                                          </p:stCondLst>
                                        </p:cTn>
                                        <p:tgtEl>
                                          <p:spTgt spid="1043"/>
                                        </p:tgtEl>
                                        <p:attrNameLst>
                                          <p:attrName>style.visibility</p:attrName>
                                        </p:attrNameLst>
                                      </p:cBhvr>
                                      <p:to>
                                        <p:strVal val="hidden"/>
                                      </p:to>
                                    </p:set>
                                  </p:childTnLst>
                                </p:cTn>
                              </p:par>
                              <p:par>
                                <p:cTn id="119" presetID="10" presetClass="entr" presetSubtype="0" fill="hold" nodeType="withEffect">
                                  <p:stCondLst>
                                    <p:cond delay="750"/>
                                  </p:stCondLst>
                                  <p:childTnLst>
                                    <p:set>
                                      <p:cBhvr>
                                        <p:cTn id="120" dur="1" fill="hold">
                                          <p:stCondLst>
                                            <p:cond delay="0"/>
                                          </p:stCondLst>
                                        </p:cTn>
                                        <p:tgtEl>
                                          <p:spTgt spid="1105"/>
                                        </p:tgtEl>
                                        <p:attrNameLst>
                                          <p:attrName>style.visibility</p:attrName>
                                        </p:attrNameLst>
                                      </p:cBhvr>
                                      <p:to>
                                        <p:strVal val="visible"/>
                                      </p:to>
                                    </p:set>
                                    <p:animEffect transition="in" filter="fade">
                                      <p:cBhvr>
                                        <p:cTn id="121" dur="250"/>
                                        <p:tgtEl>
                                          <p:spTgt spid="1105"/>
                                        </p:tgtEl>
                                      </p:cBhvr>
                                    </p:animEffect>
                                  </p:childTnLst>
                                </p:cTn>
                              </p:par>
                              <p:par>
                                <p:cTn id="122" presetID="10" presetClass="exit" presetSubtype="0" fill="hold" nodeType="withEffect">
                                  <p:stCondLst>
                                    <p:cond delay="1000"/>
                                  </p:stCondLst>
                                  <p:childTnLst>
                                    <p:animEffect transition="out" filter="fade">
                                      <p:cBhvr>
                                        <p:cTn id="123" dur="250"/>
                                        <p:tgtEl>
                                          <p:spTgt spid="1105"/>
                                        </p:tgtEl>
                                      </p:cBhvr>
                                    </p:animEffect>
                                    <p:set>
                                      <p:cBhvr>
                                        <p:cTn id="124" dur="1" fill="hold">
                                          <p:stCondLst>
                                            <p:cond delay="249"/>
                                          </p:stCondLst>
                                        </p:cTn>
                                        <p:tgtEl>
                                          <p:spTgt spid="1105"/>
                                        </p:tgtEl>
                                        <p:attrNameLst>
                                          <p:attrName>style.visibility</p:attrName>
                                        </p:attrNameLst>
                                      </p:cBhvr>
                                      <p:to>
                                        <p:strVal val="hidden"/>
                                      </p:to>
                                    </p:set>
                                  </p:childTnLst>
                                </p:cTn>
                              </p:par>
                              <p:par>
                                <p:cTn id="125" presetID="10" presetClass="entr" presetSubtype="0" fill="hold" nodeType="withEffect">
                                  <p:stCondLst>
                                    <p:cond delay="1000"/>
                                  </p:stCondLst>
                                  <p:childTnLst>
                                    <p:set>
                                      <p:cBhvr>
                                        <p:cTn id="126" dur="1" fill="hold">
                                          <p:stCondLst>
                                            <p:cond delay="0"/>
                                          </p:stCondLst>
                                        </p:cTn>
                                        <p:tgtEl>
                                          <p:spTgt spid="1074"/>
                                        </p:tgtEl>
                                        <p:attrNameLst>
                                          <p:attrName>style.visibility</p:attrName>
                                        </p:attrNameLst>
                                      </p:cBhvr>
                                      <p:to>
                                        <p:strVal val="visible"/>
                                      </p:to>
                                    </p:set>
                                    <p:animEffect transition="in" filter="fade">
                                      <p:cBhvr>
                                        <p:cTn id="127" dur="250"/>
                                        <p:tgtEl>
                                          <p:spTgt spid="1074"/>
                                        </p:tgtEl>
                                      </p:cBhvr>
                                    </p:animEffect>
                                  </p:childTnLst>
                                </p:cTn>
                              </p:par>
                              <p:par>
                                <p:cTn id="128" presetID="10" presetClass="exit" presetSubtype="0" fill="hold" nodeType="withEffect">
                                  <p:stCondLst>
                                    <p:cond delay="1250"/>
                                  </p:stCondLst>
                                  <p:childTnLst>
                                    <p:animEffect transition="out" filter="fade">
                                      <p:cBhvr>
                                        <p:cTn id="129" dur="250"/>
                                        <p:tgtEl>
                                          <p:spTgt spid="1074"/>
                                        </p:tgtEl>
                                      </p:cBhvr>
                                    </p:animEffect>
                                    <p:set>
                                      <p:cBhvr>
                                        <p:cTn id="130" dur="1" fill="hold">
                                          <p:stCondLst>
                                            <p:cond delay="249"/>
                                          </p:stCondLst>
                                        </p:cTn>
                                        <p:tgtEl>
                                          <p:spTgt spid="1074"/>
                                        </p:tgtEl>
                                        <p:attrNameLst>
                                          <p:attrName>style.visibility</p:attrName>
                                        </p:attrNameLst>
                                      </p:cBhvr>
                                      <p:to>
                                        <p:strVal val="hidden"/>
                                      </p:to>
                                    </p:set>
                                  </p:childTnLst>
                                </p:cTn>
                              </p:par>
                              <p:par>
                                <p:cTn id="131" presetID="10" presetClass="entr" presetSubtype="0" fill="hold" nodeType="withEffect">
                                  <p:stCondLst>
                                    <p:cond delay="1250"/>
                                  </p:stCondLst>
                                  <p:childTnLst>
                                    <p:set>
                                      <p:cBhvr>
                                        <p:cTn id="132" dur="1" fill="hold">
                                          <p:stCondLst>
                                            <p:cond delay="0"/>
                                          </p:stCondLst>
                                        </p:cTn>
                                        <p:tgtEl>
                                          <p:spTgt spid="116"/>
                                        </p:tgtEl>
                                        <p:attrNameLst>
                                          <p:attrName>style.visibility</p:attrName>
                                        </p:attrNameLst>
                                      </p:cBhvr>
                                      <p:to>
                                        <p:strVal val="visible"/>
                                      </p:to>
                                    </p:set>
                                    <p:animEffect transition="in" filter="fade">
                                      <p:cBhvr>
                                        <p:cTn id="133" dur="250"/>
                                        <p:tgtEl>
                                          <p:spTgt spid="116"/>
                                        </p:tgtEl>
                                      </p:cBhvr>
                                    </p:animEffect>
                                  </p:childTnLst>
                                </p:cTn>
                              </p:par>
                              <p:par>
                                <p:cTn id="134" presetID="10" presetClass="exit" presetSubtype="0" fill="hold" nodeType="withEffect">
                                  <p:stCondLst>
                                    <p:cond delay="1500"/>
                                  </p:stCondLst>
                                  <p:childTnLst>
                                    <p:animEffect transition="out" filter="fade">
                                      <p:cBhvr>
                                        <p:cTn id="135" dur="250"/>
                                        <p:tgtEl>
                                          <p:spTgt spid="116"/>
                                        </p:tgtEl>
                                      </p:cBhvr>
                                    </p:animEffect>
                                    <p:set>
                                      <p:cBhvr>
                                        <p:cTn id="136" dur="1" fill="hold">
                                          <p:stCondLst>
                                            <p:cond delay="249"/>
                                          </p:stCondLst>
                                        </p:cTn>
                                        <p:tgtEl>
                                          <p:spTgt spid="116"/>
                                        </p:tgtEl>
                                        <p:attrNameLst>
                                          <p:attrName>style.visibility</p:attrName>
                                        </p:attrNameLst>
                                      </p:cBhvr>
                                      <p:to>
                                        <p:strVal val="hidden"/>
                                      </p:to>
                                    </p:set>
                                  </p:childTnLst>
                                </p:cTn>
                              </p:par>
                            </p:childTnLst>
                          </p:cTn>
                        </p:par>
                        <p:par>
                          <p:cTn id="137" fill="hold">
                            <p:stCondLst>
                              <p:cond delay="4950"/>
                            </p:stCondLst>
                            <p:childTnLst>
                              <p:par>
                                <p:cTn id="138" presetID="10" presetClass="entr" presetSubtype="0" fill="hold" nodeType="afterEffect">
                                  <p:stCondLst>
                                    <p:cond delay="0"/>
                                  </p:stCondLst>
                                  <p:childTnLst>
                                    <p:set>
                                      <p:cBhvr>
                                        <p:cTn id="139" dur="1" fill="hold">
                                          <p:stCondLst>
                                            <p:cond delay="0"/>
                                          </p:stCondLst>
                                        </p:cTn>
                                        <p:tgtEl>
                                          <p:spTgt spid="1168"/>
                                        </p:tgtEl>
                                        <p:attrNameLst>
                                          <p:attrName>style.visibility</p:attrName>
                                        </p:attrNameLst>
                                      </p:cBhvr>
                                      <p:to>
                                        <p:strVal val="visible"/>
                                      </p:to>
                                    </p:set>
                                    <p:animEffect transition="in" filter="fade">
                                      <p:cBhvr>
                                        <p:cTn id="140" dur="250"/>
                                        <p:tgtEl>
                                          <p:spTgt spid="1168"/>
                                        </p:tgtEl>
                                      </p:cBhvr>
                                    </p:animEffect>
                                  </p:childTnLst>
                                </p:cTn>
                              </p:par>
                              <p:par>
                                <p:cTn id="141" presetID="10" presetClass="exit" presetSubtype="0" fill="hold" nodeType="withEffect">
                                  <p:stCondLst>
                                    <p:cond delay="250"/>
                                  </p:stCondLst>
                                  <p:childTnLst>
                                    <p:animEffect transition="out" filter="fade">
                                      <p:cBhvr>
                                        <p:cTn id="142" dur="250"/>
                                        <p:tgtEl>
                                          <p:spTgt spid="1168"/>
                                        </p:tgtEl>
                                      </p:cBhvr>
                                    </p:animEffect>
                                    <p:set>
                                      <p:cBhvr>
                                        <p:cTn id="143" dur="1" fill="hold">
                                          <p:stCondLst>
                                            <p:cond delay="249"/>
                                          </p:stCondLst>
                                        </p:cTn>
                                        <p:tgtEl>
                                          <p:spTgt spid="1168"/>
                                        </p:tgtEl>
                                        <p:attrNameLst>
                                          <p:attrName>style.visibility</p:attrName>
                                        </p:attrNameLst>
                                      </p:cBhvr>
                                      <p:to>
                                        <p:strVal val="hidden"/>
                                      </p:to>
                                    </p:set>
                                  </p:childTnLst>
                                </p:cTn>
                              </p:par>
                              <p:par>
                                <p:cTn id="144" presetID="10" presetClass="entr" presetSubtype="0" fill="hold" nodeType="withEffect">
                                  <p:stCondLst>
                                    <p:cond delay="250"/>
                                  </p:stCondLst>
                                  <p:childTnLst>
                                    <p:set>
                                      <p:cBhvr>
                                        <p:cTn id="145" dur="1" fill="hold">
                                          <p:stCondLst>
                                            <p:cond delay="0"/>
                                          </p:stCondLst>
                                        </p:cTn>
                                        <p:tgtEl>
                                          <p:spTgt spid="1178"/>
                                        </p:tgtEl>
                                        <p:attrNameLst>
                                          <p:attrName>style.visibility</p:attrName>
                                        </p:attrNameLst>
                                      </p:cBhvr>
                                      <p:to>
                                        <p:strVal val="visible"/>
                                      </p:to>
                                    </p:set>
                                    <p:animEffect transition="in" filter="fade">
                                      <p:cBhvr>
                                        <p:cTn id="146" dur="250"/>
                                        <p:tgtEl>
                                          <p:spTgt spid="1178"/>
                                        </p:tgtEl>
                                      </p:cBhvr>
                                    </p:animEffect>
                                  </p:childTnLst>
                                </p:cTn>
                              </p:par>
                              <p:par>
                                <p:cTn id="147" presetID="10" presetClass="exit" presetSubtype="0" fill="hold" nodeType="withEffect">
                                  <p:stCondLst>
                                    <p:cond delay="500"/>
                                  </p:stCondLst>
                                  <p:childTnLst>
                                    <p:animEffect transition="out" filter="fade">
                                      <p:cBhvr>
                                        <p:cTn id="148" dur="250"/>
                                        <p:tgtEl>
                                          <p:spTgt spid="1178"/>
                                        </p:tgtEl>
                                      </p:cBhvr>
                                    </p:animEffect>
                                    <p:set>
                                      <p:cBhvr>
                                        <p:cTn id="149" dur="1" fill="hold">
                                          <p:stCondLst>
                                            <p:cond delay="249"/>
                                          </p:stCondLst>
                                        </p:cTn>
                                        <p:tgtEl>
                                          <p:spTgt spid="1178"/>
                                        </p:tgtEl>
                                        <p:attrNameLst>
                                          <p:attrName>style.visibility</p:attrName>
                                        </p:attrNameLst>
                                      </p:cBhvr>
                                      <p:to>
                                        <p:strVal val="hidden"/>
                                      </p:to>
                                    </p:set>
                                  </p:childTnLst>
                                </p:cTn>
                              </p:par>
                              <p:par>
                                <p:cTn id="150" presetID="10" presetClass="entr" presetSubtype="0" fill="hold" nodeType="withEffect">
                                  <p:stCondLst>
                                    <p:cond delay="500"/>
                                  </p:stCondLst>
                                  <p:childTnLst>
                                    <p:set>
                                      <p:cBhvr>
                                        <p:cTn id="151" dur="1" fill="hold">
                                          <p:stCondLst>
                                            <p:cond delay="0"/>
                                          </p:stCondLst>
                                        </p:cTn>
                                        <p:tgtEl>
                                          <p:spTgt spid="1184"/>
                                        </p:tgtEl>
                                        <p:attrNameLst>
                                          <p:attrName>style.visibility</p:attrName>
                                        </p:attrNameLst>
                                      </p:cBhvr>
                                      <p:to>
                                        <p:strVal val="visible"/>
                                      </p:to>
                                    </p:set>
                                    <p:animEffect transition="in" filter="fade">
                                      <p:cBhvr>
                                        <p:cTn id="152" dur="250"/>
                                        <p:tgtEl>
                                          <p:spTgt spid="1184"/>
                                        </p:tgtEl>
                                      </p:cBhvr>
                                    </p:animEffect>
                                  </p:childTnLst>
                                </p:cTn>
                              </p:par>
                              <p:par>
                                <p:cTn id="153" presetID="10" presetClass="exit" presetSubtype="0" fill="hold" nodeType="withEffect">
                                  <p:stCondLst>
                                    <p:cond delay="750"/>
                                  </p:stCondLst>
                                  <p:childTnLst>
                                    <p:animEffect transition="out" filter="fade">
                                      <p:cBhvr>
                                        <p:cTn id="154" dur="250"/>
                                        <p:tgtEl>
                                          <p:spTgt spid="1184"/>
                                        </p:tgtEl>
                                      </p:cBhvr>
                                    </p:animEffect>
                                    <p:set>
                                      <p:cBhvr>
                                        <p:cTn id="155" dur="1" fill="hold">
                                          <p:stCondLst>
                                            <p:cond delay="249"/>
                                          </p:stCondLst>
                                        </p:cTn>
                                        <p:tgtEl>
                                          <p:spTgt spid="1184"/>
                                        </p:tgtEl>
                                        <p:attrNameLst>
                                          <p:attrName>style.visibility</p:attrName>
                                        </p:attrNameLst>
                                      </p:cBhvr>
                                      <p:to>
                                        <p:strVal val="hidden"/>
                                      </p:to>
                                    </p:set>
                                  </p:childTnLst>
                                </p:cTn>
                              </p:par>
                              <p:par>
                                <p:cTn id="156" presetID="10" presetClass="entr" presetSubtype="0" fill="hold" nodeType="withEffect">
                                  <p:stCondLst>
                                    <p:cond delay="750"/>
                                  </p:stCondLst>
                                  <p:childTnLst>
                                    <p:set>
                                      <p:cBhvr>
                                        <p:cTn id="157" dur="1" fill="hold">
                                          <p:stCondLst>
                                            <p:cond delay="0"/>
                                          </p:stCondLst>
                                        </p:cTn>
                                        <p:tgtEl>
                                          <p:spTgt spid="1191"/>
                                        </p:tgtEl>
                                        <p:attrNameLst>
                                          <p:attrName>style.visibility</p:attrName>
                                        </p:attrNameLst>
                                      </p:cBhvr>
                                      <p:to>
                                        <p:strVal val="visible"/>
                                      </p:to>
                                    </p:set>
                                    <p:animEffect transition="in" filter="fade">
                                      <p:cBhvr>
                                        <p:cTn id="158" dur="250"/>
                                        <p:tgtEl>
                                          <p:spTgt spid="1191"/>
                                        </p:tgtEl>
                                      </p:cBhvr>
                                    </p:animEffect>
                                  </p:childTnLst>
                                </p:cTn>
                              </p:par>
                              <p:par>
                                <p:cTn id="159" presetID="10" presetClass="exit" presetSubtype="0" fill="hold" nodeType="withEffect">
                                  <p:stCondLst>
                                    <p:cond delay="1000"/>
                                  </p:stCondLst>
                                  <p:childTnLst>
                                    <p:animEffect transition="out" filter="fade">
                                      <p:cBhvr>
                                        <p:cTn id="160" dur="250"/>
                                        <p:tgtEl>
                                          <p:spTgt spid="1191"/>
                                        </p:tgtEl>
                                      </p:cBhvr>
                                    </p:animEffect>
                                    <p:set>
                                      <p:cBhvr>
                                        <p:cTn id="161" dur="1" fill="hold">
                                          <p:stCondLst>
                                            <p:cond delay="249"/>
                                          </p:stCondLst>
                                        </p:cTn>
                                        <p:tgtEl>
                                          <p:spTgt spid="1191"/>
                                        </p:tgtEl>
                                        <p:attrNameLst>
                                          <p:attrName>style.visibility</p:attrName>
                                        </p:attrNameLst>
                                      </p:cBhvr>
                                      <p:to>
                                        <p:strVal val="hidden"/>
                                      </p:to>
                                    </p:set>
                                  </p:childTnLst>
                                </p:cTn>
                              </p:par>
                              <p:par>
                                <p:cTn id="162" presetID="10" presetClass="entr" presetSubtype="0" fill="hold" nodeType="withEffect">
                                  <p:stCondLst>
                                    <p:cond delay="1250"/>
                                  </p:stCondLst>
                                  <p:childTnLst>
                                    <p:set>
                                      <p:cBhvr>
                                        <p:cTn id="163" dur="1" fill="hold">
                                          <p:stCondLst>
                                            <p:cond delay="0"/>
                                          </p:stCondLst>
                                        </p:cTn>
                                        <p:tgtEl>
                                          <p:spTgt spid="1168"/>
                                        </p:tgtEl>
                                        <p:attrNameLst>
                                          <p:attrName>style.visibility</p:attrName>
                                        </p:attrNameLst>
                                      </p:cBhvr>
                                      <p:to>
                                        <p:strVal val="visible"/>
                                      </p:to>
                                    </p:set>
                                    <p:animEffect transition="in" filter="fade">
                                      <p:cBhvr>
                                        <p:cTn id="164" dur="250"/>
                                        <p:tgtEl>
                                          <p:spTgt spid="1168"/>
                                        </p:tgtEl>
                                      </p:cBhvr>
                                    </p:animEffect>
                                  </p:childTnLst>
                                </p:cTn>
                              </p:par>
                              <p:par>
                                <p:cTn id="165" presetID="10" presetClass="entr" presetSubtype="0" fill="hold" nodeType="withEffect">
                                  <p:stCondLst>
                                    <p:cond delay="1250"/>
                                  </p:stCondLst>
                                  <p:childTnLst>
                                    <p:set>
                                      <p:cBhvr>
                                        <p:cTn id="166" dur="1" fill="hold">
                                          <p:stCondLst>
                                            <p:cond delay="0"/>
                                          </p:stCondLst>
                                        </p:cTn>
                                        <p:tgtEl>
                                          <p:spTgt spid="1178"/>
                                        </p:tgtEl>
                                        <p:attrNameLst>
                                          <p:attrName>style.visibility</p:attrName>
                                        </p:attrNameLst>
                                      </p:cBhvr>
                                      <p:to>
                                        <p:strVal val="visible"/>
                                      </p:to>
                                    </p:set>
                                    <p:animEffect transition="in" filter="fade">
                                      <p:cBhvr>
                                        <p:cTn id="167" dur="250"/>
                                        <p:tgtEl>
                                          <p:spTgt spid="1178"/>
                                        </p:tgtEl>
                                      </p:cBhvr>
                                    </p:animEffect>
                                  </p:childTnLst>
                                </p:cTn>
                              </p:par>
                              <p:par>
                                <p:cTn id="168" presetID="10" presetClass="entr" presetSubtype="0" fill="hold" nodeType="withEffect">
                                  <p:stCondLst>
                                    <p:cond delay="1250"/>
                                  </p:stCondLst>
                                  <p:childTnLst>
                                    <p:set>
                                      <p:cBhvr>
                                        <p:cTn id="169" dur="1" fill="hold">
                                          <p:stCondLst>
                                            <p:cond delay="0"/>
                                          </p:stCondLst>
                                        </p:cTn>
                                        <p:tgtEl>
                                          <p:spTgt spid="1184"/>
                                        </p:tgtEl>
                                        <p:attrNameLst>
                                          <p:attrName>style.visibility</p:attrName>
                                        </p:attrNameLst>
                                      </p:cBhvr>
                                      <p:to>
                                        <p:strVal val="visible"/>
                                      </p:to>
                                    </p:set>
                                    <p:animEffect transition="in" filter="fade">
                                      <p:cBhvr>
                                        <p:cTn id="170" dur="250"/>
                                        <p:tgtEl>
                                          <p:spTgt spid="1184"/>
                                        </p:tgtEl>
                                      </p:cBhvr>
                                    </p:animEffect>
                                  </p:childTnLst>
                                </p:cTn>
                              </p:par>
                              <p:par>
                                <p:cTn id="171" presetID="10" presetClass="entr" presetSubtype="0" fill="hold" nodeType="withEffect">
                                  <p:stCondLst>
                                    <p:cond delay="1250"/>
                                  </p:stCondLst>
                                  <p:childTnLst>
                                    <p:set>
                                      <p:cBhvr>
                                        <p:cTn id="172" dur="1" fill="hold">
                                          <p:stCondLst>
                                            <p:cond delay="0"/>
                                          </p:stCondLst>
                                        </p:cTn>
                                        <p:tgtEl>
                                          <p:spTgt spid="1191"/>
                                        </p:tgtEl>
                                        <p:attrNameLst>
                                          <p:attrName>style.visibility</p:attrName>
                                        </p:attrNameLst>
                                      </p:cBhvr>
                                      <p:to>
                                        <p:strVal val="visible"/>
                                      </p:to>
                                    </p:set>
                                    <p:animEffect transition="in" filter="fade">
                                      <p:cBhvr>
                                        <p:cTn id="173" dur="250"/>
                                        <p:tgtEl>
                                          <p:spTgt spid="1191"/>
                                        </p:tgtEl>
                                      </p:cBhvr>
                                    </p:animEffect>
                                  </p:childTnLst>
                                </p:cTn>
                              </p:par>
                              <p:par>
                                <p:cTn id="174" presetID="26" presetClass="emph" presetSubtype="0" fill="hold" nodeType="withEffect">
                                  <p:stCondLst>
                                    <p:cond delay="1400"/>
                                  </p:stCondLst>
                                  <p:childTnLst>
                                    <p:animEffect transition="out" filter="fade">
                                      <p:cBhvr>
                                        <p:cTn id="175" dur="250" tmFilter="0, 0; .2, .5; .8, .5; 1, 0"/>
                                        <p:tgtEl>
                                          <p:spTgt spid="1168"/>
                                        </p:tgtEl>
                                      </p:cBhvr>
                                    </p:animEffect>
                                    <p:animScale>
                                      <p:cBhvr>
                                        <p:cTn id="176" dur="125" autoRev="1" fill="hold"/>
                                        <p:tgtEl>
                                          <p:spTgt spid="1168"/>
                                        </p:tgtEl>
                                      </p:cBhvr>
                                      <p:by x="105000" y="105000"/>
                                    </p:animScale>
                                  </p:childTnLst>
                                </p:cTn>
                              </p:par>
                              <p:par>
                                <p:cTn id="177" presetID="26" presetClass="emph" presetSubtype="0" fill="hold" nodeType="withEffect">
                                  <p:stCondLst>
                                    <p:cond delay="1400"/>
                                  </p:stCondLst>
                                  <p:childTnLst>
                                    <p:animEffect transition="out" filter="fade">
                                      <p:cBhvr>
                                        <p:cTn id="178" dur="250" tmFilter="0, 0; .2, .5; .8, .5; 1, 0"/>
                                        <p:tgtEl>
                                          <p:spTgt spid="1178"/>
                                        </p:tgtEl>
                                      </p:cBhvr>
                                    </p:animEffect>
                                    <p:animScale>
                                      <p:cBhvr>
                                        <p:cTn id="179" dur="125" autoRev="1" fill="hold"/>
                                        <p:tgtEl>
                                          <p:spTgt spid="1178"/>
                                        </p:tgtEl>
                                      </p:cBhvr>
                                      <p:by x="105000" y="105000"/>
                                    </p:animScale>
                                  </p:childTnLst>
                                </p:cTn>
                              </p:par>
                              <p:par>
                                <p:cTn id="180" presetID="26" presetClass="emph" presetSubtype="0" fill="hold" nodeType="withEffect">
                                  <p:stCondLst>
                                    <p:cond delay="1400"/>
                                  </p:stCondLst>
                                  <p:childTnLst>
                                    <p:animEffect transition="out" filter="fade">
                                      <p:cBhvr>
                                        <p:cTn id="181" dur="250" tmFilter="0, 0; .2, .5; .8, .5; 1, 0"/>
                                        <p:tgtEl>
                                          <p:spTgt spid="1184"/>
                                        </p:tgtEl>
                                      </p:cBhvr>
                                    </p:animEffect>
                                    <p:animScale>
                                      <p:cBhvr>
                                        <p:cTn id="182" dur="125" autoRev="1" fill="hold"/>
                                        <p:tgtEl>
                                          <p:spTgt spid="1184"/>
                                        </p:tgtEl>
                                      </p:cBhvr>
                                      <p:by x="105000" y="105000"/>
                                    </p:animScale>
                                  </p:childTnLst>
                                </p:cTn>
                              </p:par>
                              <p:par>
                                <p:cTn id="183" presetID="26" presetClass="emph" presetSubtype="0" fill="hold" nodeType="withEffect">
                                  <p:stCondLst>
                                    <p:cond delay="1400"/>
                                  </p:stCondLst>
                                  <p:childTnLst>
                                    <p:animEffect transition="out" filter="fade">
                                      <p:cBhvr>
                                        <p:cTn id="184" dur="250" tmFilter="0, 0; .2, .5; .8, .5; 1, 0"/>
                                        <p:tgtEl>
                                          <p:spTgt spid="1191"/>
                                        </p:tgtEl>
                                      </p:cBhvr>
                                    </p:animEffect>
                                    <p:animScale>
                                      <p:cBhvr>
                                        <p:cTn id="185" dur="125" autoRev="1" fill="hold"/>
                                        <p:tgtEl>
                                          <p:spTgt spid="1191"/>
                                        </p:tgtEl>
                                      </p:cBhvr>
                                      <p:by x="105000" y="105000"/>
                                    </p:animScale>
                                  </p:childTnLst>
                                </p:cTn>
                              </p:par>
                              <p:par>
                                <p:cTn id="186" presetID="22" presetClass="entr" presetSubtype="8" fill="hold" nodeType="withEffect">
                                  <p:stCondLst>
                                    <p:cond delay="1250"/>
                                  </p:stCondLst>
                                  <p:childTnLst>
                                    <p:set>
                                      <p:cBhvr>
                                        <p:cTn id="187" dur="1" fill="hold">
                                          <p:stCondLst>
                                            <p:cond delay="0"/>
                                          </p:stCondLst>
                                        </p:cTn>
                                        <p:tgtEl>
                                          <p:spTgt spid="1165"/>
                                        </p:tgtEl>
                                        <p:attrNameLst>
                                          <p:attrName>style.visibility</p:attrName>
                                        </p:attrNameLst>
                                      </p:cBhvr>
                                      <p:to>
                                        <p:strVal val="visible"/>
                                      </p:to>
                                    </p:set>
                                    <p:animEffect transition="in" filter="wipe(left)">
                                      <p:cBhvr>
                                        <p:cTn id="188" dur="250"/>
                                        <p:tgtEl>
                                          <p:spTgt spid="1165"/>
                                        </p:tgtEl>
                                      </p:cBhvr>
                                    </p:animEffect>
                                  </p:childTnLst>
                                </p:cTn>
                              </p:par>
                              <p:par>
                                <p:cTn id="189" presetID="50" presetClass="entr" presetSubtype="0" decel="100000" fill="hold" grpId="0" nodeType="withEffect">
                                  <p:stCondLst>
                                    <p:cond delay="500"/>
                                  </p:stCondLst>
                                  <p:childTnLst>
                                    <p:set>
                                      <p:cBhvr>
                                        <p:cTn id="190" dur="1" fill="hold">
                                          <p:stCondLst>
                                            <p:cond delay="0"/>
                                          </p:stCondLst>
                                        </p:cTn>
                                        <p:tgtEl>
                                          <p:spTgt spid="1210"/>
                                        </p:tgtEl>
                                        <p:attrNameLst>
                                          <p:attrName>style.visibility</p:attrName>
                                        </p:attrNameLst>
                                      </p:cBhvr>
                                      <p:to>
                                        <p:strVal val="visible"/>
                                      </p:to>
                                    </p:set>
                                    <p:anim calcmode="lin" valueType="num">
                                      <p:cBhvr>
                                        <p:cTn id="191" dur="1000" fill="hold"/>
                                        <p:tgtEl>
                                          <p:spTgt spid="1210"/>
                                        </p:tgtEl>
                                        <p:attrNameLst>
                                          <p:attrName>ppt_w</p:attrName>
                                        </p:attrNameLst>
                                      </p:cBhvr>
                                      <p:tavLst>
                                        <p:tav tm="0">
                                          <p:val>
                                            <p:strVal val="#ppt_w+.3"/>
                                          </p:val>
                                        </p:tav>
                                        <p:tav tm="100000">
                                          <p:val>
                                            <p:strVal val="#ppt_w"/>
                                          </p:val>
                                        </p:tav>
                                      </p:tavLst>
                                    </p:anim>
                                    <p:anim calcmode="lin" valueType="num">
                                      <p:cBhvr>
                                        <p:cTn id="192" dur="1000" fill="hold"/>
                                        <p:tgtEl>
                                          <p:spTgt spid="1210"/>
                                        </p:tgtEl>
                                        <p:attrNameLst>
                                          <p:attrName>ppt_h</p:attrName>
                                        </p:attrNameLst>
                                      </p:cBhvr>
                                      <p:tavLst>
                                        <p:tav tm="0">
                                          <p:val>
                                            <p:strVal val="#ppt_h"/>
                                          </p:val>
                                        </p:tav>
                                        <p:tav tm="100000">
                                          <p:val>
                                            <p:strVal val="#ppt_h"/>
                                          </p:val>
                                        </p:tav>
                                      </p:tavLst>
                                    </p:anim>
                                    <p:animEffect transition="in" filter="fade">
                                      <p:cBhvr>
                                        <p:cTn id="193" dur="1000"/>
                                        <p:tgtEl>
                                          <p:spTgt spid="1210"/>
                                        </p:tgtEl>
                                      </p:cBhvr>
                                    </p:animEffect>
                                  </p:childTnLst>
                                </p:cTn>
                              </p:par>
                            </p:childTnLst>
                          </p:cTn>
                        </p:par>
                        <p:par>
                          <p:cTn id="194" fill="hold">
                            <p:stCondLst>
                              <p:cond delay="6600"/>
                            </p:stCondLst>
                            <p:childTnLst>
                              <p:par>
                                <p:cTn id="195" presetID="10" presetClass="entr" presetSubtype="0" fill="hold" grpId="0" nodeType="afterEffect">
                                  <p:stCondLst>
                                    <p:cond delay="0"/>
                                  </p:stCondLst>
                                  <p:childTnLst>
                                    <p:set>
                                      <p:cBhvr>
                                        <p:cTn id="196" dur="1" fill="hold">
                                          <p:stCondLst>
                                            <p:cond delay="0"/>
                                          </p:stCondLst>
                                        </p:cTn>
                                        <p:tgtEl>
                                          <p:spTgt spid="122"/>
                                        </p:tgtEl>
                                        <p:attrNameLst>
                                          <p:attrName>style.visibility</p:attrName>
                                        </p:attrNameLst>
                                      </p:cBhvr>
                                      <p:to>
                                        <p:strVal val="visible"/>
                                      </p:to>
                                    </p:set>
                                    <p:animEffect transition="in" filter="fade">
                                      <p:cBhvr>
                                        <p:cTn id="19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080781" y="-130705"/>
            <a:ext cx="4041363" cy="953787"/>
          </a:xfrm>
          <a:prstGeom prst="rect">
            <a:avLst/>
          </a:prstGeom>
          <a:noFill/>
        </p:spPr>
        <p:txBody>
          <a:bodyPr wrap="none" rtlCol="0">
            <a:spAutoFit/>
          </a:bodyPr>
          <a:lstStyle/>
          <a:p>
            <a:pPr algn="ctr">
              <a:lnSpc>
                <a:spcPct val="120000"/>
              </a:lnSpc>
            </a:pPr>
            <a:r>
              <a:rPr lang="en-US" altLang="zh-TW" sz="5000" b="1">
                <a:solidFill>
                  <a:schemeClr val="accent4"/>
                </a:solidFill>
                <a:latin typeface="+mj-lt"/>
              </a:rPr>
              <a:t>Chapter</a:t>
            </a:r>
            <a:r>
              <a:rPr lang="zh-TW" altLang="en-US" sz="5000" b="1">
                <a:solidFill>
                  <a:schemeClr val="accent4"/>
                </a:solidFill>
                <a:latin typeface="+mj-lt"/>
              </a:rPr>
              <a:t> </a:t>
            </a:r>
            <a:r>
              <a:rPr lang="en-US" altLang="zh-TW" sz="5000" b="1">
                <a:solidFill>
                  <a:schemeClr val="accent4"/>
                </a:solidFill>
                <a:latin typeface="+mj-lt"/>
              </a:rPr>
              <a:t>04</a:t>
            </a:r>
            <a:endParaRPr lang="en-US" altLang="zh-CN" sz="5000" b="1">
              <a:solidFill>
                <a:schemeClr val="accent4"/>
              </a:solidFill>
              <a:latin typeface="+mj-lt"/>
            </a:endParaRPr>
          </a:p>
        </p:txBody>
      </p:sp>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ine 596">
            <a:extLst>
              <a:ext uri="{FF2B5EF4-FFF2-40B4-BE49-F238E27FC236}">
                <a16:creationId xmlns:a16="http://schemas.microsoft.com/office/drawing/2014/main" id="{C813B7EA-316B-693A-03BC-DA7284EA820F}"/>
              </a:ext>
            </a:extLst>
          </p:cNvPr>
          <p:cNvSpPr>
            <a:spLocks noChangeShapeType="1"/>
          </p:cNvSpPr>
          <p:nvPr/>
        </p:nvSpPr>
        <p:spPr bwMode="auto">
          <a:xfrm flipV="1">
            <a:off x="-96743" y="4670956"/>
            <a:ext cx="12431618"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矩形 6">
            <a:extLst>
              <a:ext uri="{FF2B5EF4-FFF2-40B4-BE49-F238E27FC236}">
                <a16:creationId xmlns:a16="http://schemas.microsoft.com/office/drawing/2014/main" id="{74C5691E-A731-1DC0-02E1-34595FFE8972}"/>
              </a:ext>
            </a:extLst>
          </p:cNvPr>
          <p:cNvSpPr/>
          <p:nvPr/>
        </p:nvSpPr>
        <p:spPr>
          <a:xfrm>
            <a:off x="2"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8" name="矩形 7">
            <a:extLst>
              <a:ext uri="{FF2B5EF4-FFF2-40B4-BE49-F238E27FC236}">
                <a16:creationId xmlns:a16="http://schemas.microsoft.com/office/drawing/2014/main" id="{B68984B0-AB5E-6200-5397-D7AE2BEDE2FE}"/>
              </a:ext>
            </a:extLst>
          </p:cNvPr>
          <p:cNvSpPr/>
          <p:nvPr/>
        </p:nvSpPr>
        <p:spPr>
          <a:xfrm>
            <a:off x="274858"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0" name="矩形 9">
            <a:extLst>
              <a:ext uri="{FF2B5EF4-FFF2-40B4-BE49-F238E27FC236}">
                <a16:creationId xmlns:a16="http://schemas.microsoft.com/office/drawing/2014/main" id="{8406542C-305A-BF1C-A98B-B5CC1BEBB5AF}"/>
              </a:ext>
            </a:extLst>
          </p:cNvPr>
          <p:cNvSpPr/>
          <p:nvPr/>
        </p:nvSpPr>
        <p:spPr>
          <a:xfrm>
            <a:off x="54971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1" name="矩形 10">
            <a:extLst>
              <a:ext uri="{FF2B5EF4-FFF2-40B4-BE49-F238E27FC236}">
                <a16:creationId xmlns:a16="http://schemas.microsoft.com/office/drawing/2014/main" id="{8AA8095B-6484-2A87-A3AD-EB9069F02A25}"/>
              </a:ext>
            </a:extLst>
          </p:cNvPr>
          <p:cNvSpPr/>
          <p:nvPr/>
        </p:nvSpPr>
        <p:spPr>
          <a:xfrm>
            <a:off x="824573"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2" name="矩形 11">
            <a:extLst>
              <a:ext uri="{FF2B5EF4-FFF2-40B4-BE49-F238E27FC236}">
                <a16:creationId xmlns:a16="http://schemas.microsoft.com/office/drawing/2014/main" id="{C86C8BF5-2835-F570-5E47-5E021BABB7EF}"/>
              </a:ext>
            </a:extLst>
          </p:cNvPr>
          <p:cNvSpPr/>
          <p:nvPr/>
        </p:nvSpPr>
        <p:spPr>
          <a:xfrm>
            <a:off x="108280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3" name="矩形 12">
            <a:extLst>
              <a:ext uri="{FF2B5EF4-FFF2-40B4-BE49-F238E27FC236}">
                <a16:creationId xmlns:a16="http://schemas.microsoft.com/office/drawing/2014/main" id="{90E1D89C-B4BB-1BF8-DC88-E962BA09EF53}"/>
              </a:ext>
            </a:extLst>
          </p:cNvPr>
          <p:cNvSpPr/>
          <p:nvPr/>
        </p:nvSpPr>
        <p:spPr>
          <a:xfrm>
            <a:off x="20480" y="4742728"/>
            <a:ext cx="12171521"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4" name="矩形 13">
            <a:extLst>
              <a:ext uri="{FF2B5EF4-FFF2-40B4-BE49-F238E27FC236}">
                <a16:creationId xmlns:a16="http://schemas.microsoft.com/office/drawing/2014/main" id="{932AE51B-7C61-3921-679A-70EC6B48E18B}"/>
              </a:ext>
            </a:extLst>
          </p:cNvPr>
          <p:cNvSpPr/>
          <p:nvPr/>
        </p:nvSpPr>
        <p:spPr>
          <a:xfrm>
            <a:off x="3426501" y="4518178"/>
            <a:ext cx="6328977" cy="1323439"/>
          </a:xfrm>
          <a:prstGeom prst="rect">
            <a:avLst/>
          </a:prstGeom>
        </p:spPr>
        <p:txBody>
          <a:bodyPr wrap="none">
            <a:spAutoFit/>
          </a:bodyPr>
          <a:lstStyle/>
          <a:p>
            <a:pPr>
              <a:buFont typeface="Arial" panose="020B0604020202020204" pitchFamily="34" charset="0"/>
              <a:buNone/>
            </a:pPr>
            <a:r>
              <a:rPr lang="ja-JP" altLang="en-US" sz="8000" b="1">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rPr>
              <a:t>成果及び展望</a:t>
            </a:r>
            <a:endParaRPr lang="zh-CN" altLang="en-US" sz="8000" b="1">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endParaRPr>
          </a:p>
        </p:txBody>
      </p:sp>
      <p:sp>
        <p:nvSpPr>
          <p:cNvPr id="17" name="矩形 16">
            <a:extLst>
              <a:ext uri="{FF2B5EF4-FFF2-40B4-BE49-F238E27FC236}">
                <a16:creationId xmlns:a16="http://schemas.microsoft.com/office/drawing/2014/main" id="{8748BB4C-963A-EEBB-9AE1-8EDEDF065662}"/>
              </a:ext>
            </a:extLst>
          </p:cNvPr>
          <p:cNvSpPr/>
          <p:nvPr/>
        </p:nvSpPr>
        <p:spPr>
          <a:xfrm rot="16200000">
            <a:off x="12133004" y="5094683"/>
            <a:ext cx="920359" cy="30254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8" name="矩形 17">
            <a:extLst>
              <a:ext uri="{FF2B5EF4-FFF2-40B4-BE49-F238E27FC236}">
                <a16:creationId xmlns:a16="http://schemas.microsoft.com/office/drawing/2014/main" id="{599EADA8-F88A-AE11-8B10-CBC393B15EB7}"/>
              </a:ext>
            </a:extLst>
          </p:cNvPr>
          <p:cNvSpPr/>
          <p:nvPr/>
        </p:nvSpPr>
        <p:spPr>
          <a:xfrm rot="16200000">
            <a:off x="11713502" y="5094683"/>
            <a:ext cx="920359" cy="3025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9" name="矩形 18">
            <a:extLst>
              <a:ext uri="{FF2B5EF4-FFF2-40B4-BE49-F238E27FC236}">
                <a16:creationId xmlns:a16="http://schemas.microsoft.com/office/drawing/2014/main" id="{F7E6B29E-8B93-FBA2-72D5-D4E155C3CE7F}"/>
              </a:ext>
            </a:extLst>
          </p:cNvPr>
          <p:cNvSpPr/>
          <p:nvPr/>
        </p:nvSpPr>
        <p:spPr>
          <a:xfrm>
            <a:off x="3535434" y="3247268"/>
            <a:ext cx="5145639" cy="492443"/>
          </a:xfrm>
          <a:prstGeom prst="rect">
            <a:avLst/>
          </a:prstGeom>
        </p:spPr>
        <p:txBody>
          <a:bodyPr wrap="none">
            <a:spAutoFit/>
          </a:bodyPr>
          <a:lstStyle/>
          <a:p>
            <a:r>
              <a:rPr lang="en-US" altLang="zh-TW"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 Your Dreams</a:t>
            </a:r>
            <a:r>
              <a:rPr lang="zh-TW" altLang="en-US"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a:t>
            </a:r>
            <a:r>
              <a:rPr lang="en-US" altLang="zh-TW"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Our Challenge</a:t>
            </a:r>
            <a:endParaRPr lang="en-US" altLang="zh-TW" sz="2600" b="1" i="0">
              <a:gradFill flip="none" rotWithShape="1">
                <a:gsLst>
                  <a:gs pos="0">
                    <a:srgbClr val="00A9EB"/>
                  </a:gs>
                  <a:gs pos="100000">
                    <a:srgbClr val="0070C0"/>
                  </a:gs>
                </a:gsLst>
                <a:path path="circle">
                  <a:fillToRect l="50000" t="50000" r="50000" b="50000"/>
                </a:path>
                <a:tileRect/>
              </a:gradFill>
              <a:effectLst/>
              <a:latin typeface="Microsoft YaHei" panose="020B0503020204020204" pitchFamily="34" charset="-122"/>
              <a:ea typeface="Microsoft YaHei" panose="020B0503020204020204" pitchFamily="34" charset="-122"/>
            </a:endParaRPr>
          </a:p>
        </p:txBody>
      </p:sp>
      <p:pic>
        <p:nvPicPr>
          <p:cNvPr id="20" name="圖片 19">
            <a:extLst>
              <a:ext uri="{FF2B5EF4-FFF2-40B4-BE49-F238E27FC236}">
                <a16:creationId xmlns:a16="http://schemas.microsoft.com/office/drawing/2014/main" id="{DD3B5099-876A-C9F6-DA69-696D888A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3" y="2546437"/>
            <a:ext cx="1905000" cy="647700"/>
          </a:xfrm>
          <a:prstGeom prst="rect">
            <a:avLst/>
          </a:prstGeom>
        </p:spPr>
      </p:pic>
      <p:sp>
        <p:nvSpPr>
          <p:cNvPr id="21" name="椭圆 41">
            <a:extLst>
              <a:ext uri="{FF2B5EF4-FFF2-40B4-BE49-F238E27FC236}">
                <a16:creationId xmlns:a16="http://schemas.microsoft.com/office/drawing/2014/main" id="{A01E2209-A1DE-3FC4-A5E5-2C7284E07209}"/>
              </a:ext>
            </a:extLst>
          </p:cNvPr>
          <p:cNvSpPr/>
          <p:nvPr/>
        </p:nvSpPr>
        <p:spPr>
          <a:xfrm>
            <a:off x="5017196" y="1924408"/>
            <a:ext cx="2160000" cy="2160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42">
            <a:extLst>
              <a:ext uri="{FF2B5EF4-FFF2-40B4-BE49-F238E27FC236}">
                <a16:creationId xmlns:a16="http://schemas.microsoft.com/office/drawing/2014/main" id="{E72C9E68-213C-1945-E4F8-EC9E40A6E793}"/>
              </a:ext>
            </a:extLst>
          </p:cNvPr>
          <p:cNvSpPr/>
          <p:nvPr/>
        </p:nvSpPr>
        <p:spPr>
          <a:xfrm>
            <a:off x="5205430" y="2097313"/>
            <a:ext cx="1800000" cy="1800000"/>
          </a:xfrm>
          <a:prstGeom prst="ellipse">
            <a:avLst/>
          </a:prstGeom>
          <a:solidFill>
            <a:srgbClr val="00A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43">
            <a:extLst>
              <a:ext uri="{FF2B5EF4-FFF2-40B4-BE49-F238E27FC236}">
                <a16:creationId xmlns:a16="http://schemas.microsoft.com/office/drawing/2014/main" id="{8DCA62D9-55E9-F0BF-5687-F7736013EDEC}"/>
              </a:ext>
            </a:extLst>
          </p:cNvPr>
          <p:cNvSpPr/>
          <p:nvPr/>
        </p:nvSpPr>
        <p:spPr>
          <a:xfrm>
            <a:off x="4895463" y="1780774"/>
            <a:ext cx="2412000" cy="241200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44">
            <a:extLst>
              <a:ext uri="{FF2B5EF4-FFF2-40B4-BE49-F238E27FC236}">
                <a16:creationId xmlns:a16="http://schemas.microsoft.com/office/drawing/2014/main" id="{F0FE154F-483B-4B20-8233-652F714AA660}"/>
              </a:ext>
            </a:extLst>
          </p:cNvPr>
          <p:cNvSpPr/>
          <p:nvPr/>
        </p:nvSpPr>
        <p:spPr>
          <a:xfrm>
            <a:off x="4892741" y="1780774"/>
            <a:ext cx="2412000" cy="2412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5" name="直接连接符 271">
            <a:extLst>
              <a:ext uri="{FF2B5EF4-FFF2-40B4-BE49-F238E27FC236}">
                <a16:creationId xmlns:a16="http://schemas.microsoft.com/office/drawing/2014/main" id="{4FA4421F-C045-4ABF-9E37-0D74BA9D5A8B}"/>
              </a:ext>
            </a:extLst>
          </p:cNvPr>
          <p:cNvCxnSpPr/>
          <p:nvPr/>
        </p:nvCxnSpPr>
        <p:spPr>
          <a:xfrm>
            <a:off x="12152" y="3977748"/>
            <a:ext cx="12192000" cy="0"/>
          </a:xfrm>
          <a:prstGeom prst="line">
            <a:avLst/>
          </a:prstGeom>
          <a:ln w="19050">
            <a:solidFill>
              <a:srgbClr val="00A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084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par>
                                <p:cTn id="10" presetID="6" presetClass="emph" presetSubtype="0" autoRev="1" fill="hold" grpId="1" nodeType="withEffect">
                                  <p:stCondLst>
                                    <p:cond delay="100"/>
                                  </p:stCondLst>
                                  <p:childTnLst>
                                    <p:animScale>
                                      <p:cBhvr>
                                        <p:cTn id="11" dur="200" fill="hold"/>
                                        <p:tgtEl>
                                          <p:spTgt spid="22"/>
                                        </p:tgtEl>
                                      </p:cBhvr>
                                      <p:by x="25000" y="25000"/>
                                    </p:animScale>
                                  </p:childTnLst>
                                </p:cTn>
                              </p:par>
                              <p:par>
                                <p:cTn id="12" presetID="53" presetClass="entr" presetSubtype="16"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250" fill="hold"/>
                                        <p:tgtEl>
                                          <p:spTgt spid="21"/>
                                        </p:tgtEl>
                                        <p:attrNameLst>
                                          <p:attrName>ppt_w</p:attrName>
                                        </p:attrNameLst>
                                      </p:cBhvr>
                                      <p:tavLst>
                                        <p:tav tm="0">
                                          <p:val>
                                            <p:fltVal val="0"/>
                                          </p:val>
                                        </p:tav>
                                        <p:tav tm="100000">
                                          <p:val>
                                            <p:strVal val="#ppt_w"/>
                                          </p:val>
                                        </p:tav>
                                      </p:tavLst>
                                    </p:anim>
                                    <p:anim calcmode="lin" valueType="num">
                                      <p:cBhvr>
                                        <p:cTn id="15" dur="250" fill="hold"/>
                                        <p:tgtEl>
                                          <p:spTgt spid="21"/>
                                        </p:tgtEl>
                                        <p:attrNameLst>
                                          <p:attrName>ppt_h</p:attrName>
                                        </p:attrNameLst>
                                      </p:cBhvr>
                                      <p:tavLst>
                                        <p:tav tm="0">
                                          <p:val>
                                            <p:fltVal val="0"/>
                                          </p:val>
                                        </p:tav>
                                        <p:tav tm="100000">
                                          <p:val>
                                            <p:strVal val="#ppt_h"/>
                                          </p:val>
                                        </p:tav>
                                      </p:tavLst>
                                    </p:anim>
                                    <p:animEffect transition="in" filter="fade">
                                      <p:cBhvr>
                                        <p:cTn id="16" dur="250"/>
                                        <p:tgtEl>
                                          <p:spTgt spid="21"/>
                                        </p:tgtEl>
                                      </p:cBhvr>
                                    </p:animEffect>
                                  </p:childTnLst>
                                </p:cTn>
                              </p:par>
                              <p:par>
                                <p:cTn id="17" presetID="6" presetClass="emph" presetSubtype="0" fill="hold" grpId="1" nodeType="withEffect">
                                  <p:stCondLst>
                                    <p:cond delay="300"/>
                                  </p:stCondLst>
                                  <p:childTnLst>
                                    <p:animScale>
                                      <p:cBhvr>
                                        <p:cTn id="18" dur="200" fill="hold"/>
                                        <p:tgtEl>
                                          <p:spTgt spid="21"/>
                                        </p:tgtEl>
                                      </p:cBhvr>
                                      <p:by x="900000" y="900000"/>
                                    </p:animScale>
                                  </p:childTnLst>
                                </p:cTn>
                              </p:par>
                              <p:par>
                                <p:cTn id="19" presetID="53" presetClass="entr" presetSubtype="16" fill="hold" grpId="0" nodeType="withEffect">
                                  <p:stCondLst>
                                    <p:cond delay="3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250" fill="hold"/>
                                        <p:tgtEl>
                                          <p:spTgt spid="23"/>
                                        </p:tgtEl>
                                        <p:attrNameLst>
                                          <p:attrName>ppt_w</p:attrName>
                                        </p:attrNameLst>
                                      </p:cBhvr>
                                      <p:tavLst>
                                        <p:tav tm="0">
                                          <p:val>
                                            <p:fltVal val="0"/>
                                          </p:val>
                                        </p:tav>
                                        <p:tav tm="100000">
                                          <p:val>
                                            <p:strVal val="#ppt_w"/>
                                          </p:val>
                                        </p:tav>
                                      </p:tavLst>
                                    </p:anim>
                                    <p:anim calcmode="lin" valueType="num">
                                      <p:cBhvr>
                                        <p:cTn id="22" dur="250" fill="hold"/>
                                        <p:tgtEl>
                                          <p:spTgt spid="23"/>
                                        </p:tgtEl>
                                        <p:attrNameLst>
                                          <p:attrName>ppt_h</p:attrName>
                                        </p:attrNameLst>
                                      </p:cBhvr>
                                      <p:tavLst>
                                        <p:tav tm="0">
                                          <p:val>
                                            <p:fltVal val="0"/>
                                          </p:val>
                                        </p:tav>
                                        <p:tav tm="100000">
                                          <p:val>
                                            <p:strVal val="#ppt_h"/>
                                          </p:val>
                                        </p:tav>
                                      </p:tavLst>
                                    </p:anim>
                                    <p:animEffect transition="in" filter="fade">
                                      <p:cBhvr>
                                        <p:cTn id="23" dur="250"/>
                                        <p:tgtEl>
                                          <p:spTgt spid="23"/>
                                        </p:tgtEl>
                                      </p:cBhvr>
                                    </p:animEffect>
                                  </p:childTnLst>
                                </p:cTn>
                              </p:par>
                              <p:par>
                                <p:cTn id="24" presetID="6" presetClass="emph" presetSubtype="0" fill="hold" grpId="1" nodeType="withEffect">
                                  <p:stCondLst>
                                    <p:cond delay="450"/>
                                  </p:stCondLst>
                                  <p:childTnLst>
                                    <p:animScale>
                                      <p:cBhvr>
                                        <p:cTn id="25" dur="200" fill="hold"/>
                                        <p:tgtEl>
                                          <p:spTgt spid="23"/>
                                        </p:tgtEl>
                                      </p:cBhvr>
                                      <p:by x="950000" y="950000"/>
                                    </p:animScale>
                                  </p:childTnLst>
                                </p:cTn>
                              </p:par>
                              <p:par>
                                <p:cTn id="26" presetID="53" presetClass="entr" presetSubtype="16" fill="hold" grpId="0" nodeType="withEffect">
                                  <p:stCondLst>
                                    <p:cond delay="450"/>
                                  </p:stCondLst>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ppt_w</p:attrName>
                                        </p:attrNameLst>
                                      </p:cBhvr>
                                      <p:tavLst>
                                        <p:tav tm="0">
                                          <p:val>
                                            <p:fltVal val="0"/>
                                          </p:val>
                                        </p:tav>
                                        <p:tav tm="100000">
                                          <p:val>
                                            <p:strVal val="#ppt_w"/>
                                          </p:val>
                                        </p:tav>
                                      </p:tavLst>
                                    </p:anim>
                                    <p:anim calcmode="lin" valueType="num">
                                      <p:cBhvr>
                                        <p:cTn id="29" dur="250" fill="hold"/>
                                        <p:tgtEl>
                                          <p:spTgt spid="24"/>
                                        </p:tgtEl>
                                        <p:attrNameLst>
                                          <p:attrName>ppt_h</p:attrName>
                                        </p:attrNameLst>
                                      </p:cBhvr>
                                      <p:tavLst>
                                        <p:tav tm="0">
                                          <p:val>
                                            <p:fltVal val="0"/>
                                          </p:val>
                                        </p:tav>
                                        <p:tav tm="100000">
                                          <p:val>
                                            <p:strVal val="#ppt_h"/>
                                          </p:val>
                                        </p:tav>
                                      </p:tavLst>
                                    </p:anim>
                                    <p:animEffect transition="in" filter="fade">
                                      <p:cBhvr>
                                        <p:cTn id="30" dur="250"/>
                                        <p:tgtEl>
                                          <p:spTgt spid="24"/>
                                        </p:tgtEl>
                                      </p:cBhvr>
                                    </p:animEffect>
                                  </p:childTnLst>
                                </p:cTn>
                              </p:par>
                              <p:par>
                                <p:cTn id="31" presetID="6" presetClass="emph" presetSubtype="0" fill="hold" grpId="1" nodeType="withEffect">
                                  <p:stCondLst>
                                    <p:cond delay="550"/>
                                  </p:stCondLst>
                                  <p:childTnLst>
                                    <p:animScale>
                                      <p:cBhvr>
                                        <p:cTn id="32" dur="200" fill="hold"/>
                                        <p:tgtEl>
                                          <p:spTgt spid="24"/>
                                        </p:tgtEl>
                                      </p:cBhvr>
                                      <p:by x="950000" y="950000"/>
                                    </p:animScale>
                                  </p:childTnLst>
                                </p:cTn>
                              </p:par>
                              <p:par>
                                <p:cTn id="33" presetID="6" presetClass="exit" presetSubtype="32" fill="hold" grpId="2" nodeType="withEffect">
                                  <p:stCondLst>
                                    <p:cond delay="550"/>
                                  </p:stCondLst>
                                  <p:childTnLst>
                                    <p:animEffect transition="out" filter="circle(out)">
                                      <p:cBhvr>
                                        <p:cTn id="34" dur="250"/>
                                        <p:tgtEl>
                                          <p:spTgt spid="22"/>
                                        </p:tgtEl>
                                      </p:cBhvr>
                                    </p:animEffect>
                                    <p:set>
                                      <p:cBhvr>
                                        <p:cTn id="35" dur="1" fill="hold">
                                          <p:stCondLst>
                                            <p:cond delay="249"/>
                                          </p:stCondLst>
                                        </p:cTn>
                                        <p:tgtEl>
                                          <p:spTgt spid="22"/>
                                        </p:tgtEl>
                                        <p:attrNameLst>
                                          <p:attrName>style.visibility</p:attrName>
                                        </p:attrNameLst>
                                      </p:cBhvr>
                                      <p:to>
                                        <p:strVal val="hidden"/>
                                      </p:to>
                                    </p:set>
                                  </p:childTnLst>
                                </p:cTn>
                              </p:par>
                              <p:par>
                                <p:cTn id="36" presetID="22" presetClass="entr" presetSubtype="8" fill="hold" nodeType="withEffect">
                                  <p:stCondLst>
                                    <p:cond delay="8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50"/>
                                        <p:tgtEl>
                                          <p:spTgt spid="25"/>
                                        </p:tgtEl>
                                      </p:cBhvr>
                                    </p:animEffect>
                                  </p:childTnLst>
                                </p:cTn>
                              </p:par>
                              <p:par>
                                <p:cTn id="39" presetID="42" presetClass="path" presetSubtype="0" accel="50000" decel="50000" fill="hold" nodeType="withEffect">
                                  <p:stCondLst>
                                    <p:cond delay="1100"/>
                                  </p:stCondLst>
                                  <p:childTnLst>
                                    <p:animMotion origin="layout" path="M -1.66667E-6 -2.59259E-6 L -1.66667E-6 -0.13055 " pathEditMode="relative" rAng="0" ptsTypes="AA">
                                      <p:cBhvr>
                                        <p:cTn id="40" dur="250" fill="hold"/>
                                        <p:tgtEl>
                                          <p:spTgt spid="25"/>
                                        </p:tgtEl>
                                        <p:attrNameLst>
                                          <p:attrName>ppt_x</p:attrName>
                                          <p:attrName>ppt_y</p:attrName>
                                        </p:attrNameLst>
                                      </p:cBhvr>
                                      <p:rCtr x="0" y="-6528"/>
                                    </p:animMotion>
                                  </p:childTnLst>
                                </p:cTn>
                              </p:par>
                              <p:par>
                                <p:cTn id="41" presetID="16" presetClass="exit" presetSubtype="37" fill="hold" nodeType="withEffect">
                                  <p:stCondLst>
                                    <p:cond delay="1200"/>
                                  </p:stCondLst>
                                  <p:childTnLst>
                                    <p:animEffect transition="out" filter="barn(outVertical)">
                                      <p:cBhvr>
                                        <p:cTn id="42" dur="350"/>
                                        <p:tgtEl>
                                          <p:spTgt spid="25"/>
                                        </p:tgtEl>
                                      </p:cBhvr>
                                    </p:animEffect>
                                    <p:set>
                                      <p:cBhvr>
                                        <p:cTn id="43" dur="1" fill="hold">
                                          <p:stCondLst>
                                            <p:cond delay="349"/>
                                          </p:stCondLst>
                                        </p:cTn>
                                        <p:tgtEl>
                                          <p:spTgt spid="25"/>
                                        </p:tgtEl>
                                        <p:attrNameLst>
                                          <p:attrName>style.visibility</p:attrName>
                                        </p:attrNameLst>
                                      </p:cBhvr>
                                      <p:to>
                                        <p:strVal val="hidden"/>
                                      </p:to>
                                    </p:set>
                                  </p:childTnLst>
                                </p:cTn>
                              </p:par>
                              <p:par>
                                <p:cTn id="44" presetID="16" presetClass="entr" presetSubtype="37" fill="hold" nodeType="withEffect">
                                  <p:stCondLst>
                                    <p:cond delay="40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par>
                                <p:cTn id="47" presetID="22" presetClass="entr" presetSubtype="4" fill="hold" grpId="0" nodeType="withEffect">
                                  <p:stCondLst>
                                    <p:cond delay="110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25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750"/>
                                        <p:tgtEl>
                                          <p:spTgt spid="13"/>
                                        </p:tgtEl>
                                      </p:cBhvr>
                                    </p:animEffect>
                                  </p:childTnLst>
                                </p:cTn>
                              </p:par>
                              <p:par>
                                <p:cTn id="68" presetID="22" presetClass="entr" presetSubtype="8" fill="hold" grpId="0" nodeType="withEffect">
                                  <p:stCondLst>
                                    <p:cond delay="140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par>
                                <p:cTn id="71" presetID="2" presetClass="entr" presetSubtype="8" repeatCount="200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par>
                                <p:cTn id="75" presetID="2" presetClass="entr" presetSubtype="8" repeatCount="2000" fill="hold" grpId="0" nodeType="withEffect">
                                  <p:stCondLst>
                                    <p:cond delay="260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p:bldP spid="17" grpId="0" animBg="1"/>
      <p:bldP spid="18" grpId="0" animBg="1"/>
      <p:bldP spid="19" grpId="0"/>
      <p:bldP spid="21" grpId="0" animBg="1"/>
      <p:bldP spid="21" grpId="1" animBg="1"/>
      <p:bldP spid="22" grpId="0" animBg="1"/>
      <p:bldP spid="22" grpId="1" animBg="1"/>
      <p:bldP spid="22" grpId="2"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1" name="群組 1110">
            <a:extLst>
              <a:ext uri="{FF2B5EF4-FFF2-40B4-BE49-F238E27FC236}">
                <a16:creationId xmlns:a16="http://schemas.microsoft.com/office/drawing/2014/main" id="{90C525A9-8C7C-52BF-406A-B3460CBB9D43}"/>
              </a:ext>
            </a:extLst>
          </p:cNvPr>
          <p:cNvGrpSpPr/>
          <p:nvPr/>
        </p:nvGrpSpPr>
        <p:grpSpPr>
          <a:xfrm rot="5400000">
            <a:off x="6114597" y="2774643"/>
            <a:ext cx="3289573" cy="1007911"/>
            <a:chOff x="2357620" y="2185263"/>
            <a:chExt cx="3497312" cy="1071563"/>
          </a:xfrm>
        </p:grpSpPr>
        <p:sp>
          <p:nvSpPr>
            <p:cNvPr id="2" name="矩形 1">
              <a:extLst>
                <a:ext uri="{FF2B5EF4-FFF2-40B4-BE49-F238E27FC236}">
                  <a16:creationId xmlns:a16="http://schemas.microsoft.com/office/drawing/2014/main" id="{81A66A31-89D4-E050-D601-5178821A6D29}"/>
                </a:ext>
              </a:extLst>
            </p:cNvPr>
            <p:cNvSpPr/>
            <p:nvPr/>
          </p:nvSpPr>
          <p:spPr>
            <a:xfrm rot="16200000">
              <a:off x="3450822" y="1482193"/>
              <a:ext cx="305015" cy="2456587"/>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noAutofit/>
            </a:bodyPr>
            <a:lstStyle/>
            <a:p>
              <a:pPr algn="ctr">
                <a:lnSpc>
                  <a:spcPct val="90000"/>
                </a:lnSpc>
              </a:pPr>
              <a:endParaRPr lang="ja-JP" altLang="en-US" b="1">
                <a:solidFill>
                  <a:schemeClr val="tx1"/>
                </a:solidFill>
                <a:latin typeface="+mj-ea"/>
                <a:ea typeface="+mj-ea"/>
              </a:endParaRPr>
            </a:p>
          </p:txBody>
        </p:sp>
        <p:sp>
          <p:nvSpPr>
            <p:cNvPr id="3" name="矩形 2">
              <a:extLst>
                <a:ext uri="{FF2B5EF4-FFF2-40B4-BE49-F238E27FC236}">
                  <a16:creationId xmlns:a16="http://schemas.microsoft.com/office/drawing/2014/main" id="{4E95C2A8-0300-378C-69CD-848B9F7FE2CC}"/>
                </a:ext>
              </a:extLst>
            </p:cNvPr>
            <p:cNvSpPr/>
            <p:nvPr/>
          </p:nvSpPr>
          <p:spPr>
            <a:xfrm rot="16200000">
              <a:off x="2785859" y="2048236"/>
              <a:ext cx="468733" cy="132521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pPr algn="ctr">
                <a:lnSpc>
                  <a:spcPct val="90000"/>
                </a:lnSpc>
              </a:pPr>
              <a:r>
                <a:rPr lang="ja-JP" altLang="en-US" b="1">
                  <a:solidFill>
                    <a:schemeClr val="tx1"/>
                  </a:solidFill>
                  <a:latin typeface="+mj-ea"/>
                  <a:ea typeface="+mj-ea"/>
                </a:rPr>
                <a:t>フライス盤</a:t>
              </a:r>
            </a:p>
          </p:txBody>
        </p:sp>
        <p:sp>
          <p:nvSpPr>
            <p:cNvPr id="1116" name="矩形 1115">
              <a:extLst>
                <a:ext uri="{FF2B5EF4-FFF2-40B4-BE49-F238E27FC236}">
                  <a16:creationId xmlns:a16="http://schemas.microsoft.com/office/drawing/2014/main" id="{6F435034-BC43-3A78-A1F2-D8FF93FB8637}"/>
                </a:ext>
              </a:extLst>
            </p:cNvPr>
            <p:cNvSpPr/>
            <p:nvPr/>
          </p:nvSpPr>
          <p:spPr>
            <a:xfrm rot="16200000">
              <a:off x="3917699" y="1889295"/>
              <a:ext cx="949600" cy="16295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ja-JP" altLang="en-US" b="1">
                  <a:solidFill>
                    <a:schemeClr val="tx1"/>
                  </a:solidFill>
                  <a:latin typeface="+mj-ea"/>
                  <a:ea typeface="+mj-ea"/>
                </a:rPr>
                <a:t>導</a:t>
              </a:r>
            </a:p>
            <a:p>
              <a:pPr algn="ctr">
                <a:lnSpc>
                  <a:spcPct val="90000"/>
                </a:lnSpc>
              </a:pPr>
              <a:r>
                <a:rPr lang="ja-JP" altLang="en-US" b="1">
                  <a:solidFill>
                    <a:schemeClr val="tx1"/>
                  </a:solidFill>
                  <a:latin typeface="+mj-ea"/>
                  <a:ea typeface="+mj-ea"/>
                </a:rPr>
                <a:t>入</a:t>
              </a:r>
              <a:endParaRPr lang="en-US" altLang="zh-TW" b="1">
                <a:solidFill>
                  <a:schemeClr val="tx1"/>
                </a:solidFill>
                <a:latin typeface="+mj-ea"/>
                <a:ea typeface="+mj-ea"/>
              </a:endParaRPr>
            </a:p>
            <a:p>
              <a:pPr algn="ctr">
                <a:lnSpc>
                  <a:spcPct val="90000"/>
                </a:lnSpc>
              </a:pPr>
              <a:endParaRPr lang="en-US" altLang="zh-TW" sz="1400" b="1">
                <a:solidFill>
                  <a:schemeClr val="tx1"/>
                </a:solidFill>
                <a:latin typeface="+mj-ea"/>
                <a:ea typeface="+mj-ea"/>
              </a:endParaRPr>
            </a:p>
            <a:p>
              <a:pPr algn="ctr">
                <a:lnSpc>
                  <a:spcPct val="90000"/>
                </a:lnSpc>
              </a:pPr>
              <a:r>
                <a:rPr lang="zh-TW" altLang="en-US" b="1">
                  <a:solidFill>
                    <a:schemeClr val="tx1"/>
                  </a:solidFill>
                  <a:highlight>
                    <a:srgbClr val="FFFF00"/>
                  </a:highlight>
                  <a:latin typeface="+mj-ea"/>
                  <a:ea typeface="+mj-ea"/>
                </a:rPr>
                <a:t>削</a:t>
              </a:r>
              <a:endParaRPr lang="en-US" altLang="zh-TW" b="1">
                <a:solidFill>
                  <a:schemeClr val="tx1"/>
                </a:solidFill>
                <a:highlight>
                  <a:srgbClr val="FFFF00"/>
                </a:highlight>
                <a:latin typeface="+mj-ea"/>
                <a:ea typeface="+mj-ea"/>
              </a:endParaRPr>
            </a:p>
            <a:p>
              <a:pPr algn="ctr">
                <a:lnSpc>
                  <a:spcPct val="90000"/>
                </a:lnSpc>
              </a:pPr>
              <a:r>
                <a:rPr lang="zh-TW" altLang="en-US" b="1">
                  <a:solidFill>
                    <a:schemeClr val="tx1"/>
                  </a:solidFill>
                  <a:highlight>
                    <a:srgbClr val="FFFF00"/>
                  </a:highlight>
                  <a:latin typeface="+mj-ea"/>
                  <a:ea typeface="+mj-ea"/>
                </a:rPr>
                <a:t>減</a:t>
              </a:r>
              <a:endParaRPr lang="en-US" altLang="zh-TW" b="1">
                <a:solidFill>
                  <a:schemeClr val="tx1"/>
                </a:solidFill>
                <a:highlight>
                  <a:srgbClr val="FFFF00"/>
                </a:highlight>
                <a:latin typeface="+mj-ea"/>
                <a:ea typeface="+mj-ea"/>
              </a:endParaRPr>
            </a:p>
            <a:p>
              <a:pPr algn="ctr">
                <a:lnSpc>
                  <a:spcPct val="90000"/>
                </a:lnSpc>
              </a:pPr>
              <a:r>
                <a:rPr lang="en-US" altLang="zh-TW" b="1">
                  <a:solidFill>
                    <a:schemeClr val="tx1"/>
                  </a:solidFill>
                  <a:highlight>
                    <a:srgbClr val="FFFF00"/>
                  </a:highlight>
                  <a:latin typeface="+mj-ea"/>
                  <a:ea typeface="+mj-ea"/>
                </a:rPr>
                <a:t>92.5%</a:t>
              </a:r>
            </a:p>
          </p:txBody>
        </p:sp>
        <p:sp>
          <p:nvSpPr>
            <p:cNvPr id="1112" name="Line 20">
              <a:extLst>
                <a:ext uri="{FF2B5EF4-FFF2-40B4-BE49-F238E27FC236}">
                  <a16:creationId xmlns:a16="http://schemas.microsoft.com/office/drawing/2014/main" id="{3275DD64-F9D6-276F-403B-178DFAE6EB00}"/>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13" name="Freeform 1001">
              <a:extLst>
                <a:ext uri="{FF2B5EF4-FFF2-40B4-BE49-F238E27FC236}">
                  <a16:creationId xmlns:a16="http://schemas.microsoft.com/office/drawing/2014/main" id="{03271E52-2148-9448-FAD6-2DA0C72CAAB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4" name="Freeform 1002">
              <a:extLst>
                <a:ext uri="{FF2B5EF4-FFF2-40B4-BE49-F238E27FC236}">
                  <a16:creationId xmlns:a16="http://schemas.microsoft.com/office/drawing/2014/main" id="{7FE8290B-4F59-BC16-78F9-6C45C53183F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5" name="Freeform 1003">
              <a:extLst>
                <a:ext uri="{FF2B5EF4-FFF2-40B4-BE49-F238E27FC236}">
                  <a16:creationId xmlns:a16="http://schemas.microsoft.com/office/drawing/2014/main" id="{9DB1BC05-5CB1-F383-6BB7-70693BDAEA1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7" name="矩形 1116">
              <a:extLst>
                <a:ext uri="{FF2B5EF4-FFF2-40B4-BE49-F238E27FC236}">
                  <a16:creationId xmlns:a16="http://schemas.microsoft.com/office/drawing/2014/main" id="{596A12EE-58DD-0AF5-FFD8-0C7C97095753}"/>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a:solidFill>
                    <a:schemeClr val="tx1"/>
                  </a:solidFill>
                  <a:latin typeface="+mj-ea"/>
                  <a:ea typeface="+mj-ea"/>
                </a:rPr>
                <a:t>--</a:t>
              </a:r>
            </a:p>
          </p:txBody>
        </p:sp>
      </p:grpSp>
      <p:grpSp>
        <p:nvGrpSpPr>
          <p:cNvPr id="1053" name="群組 1052">
            <a:extLst>
              <a:ext uri="{FF2B5EF4-FFF2-40B4-BE49-F238E27FC236}">
                <a16:creationId xmlns:a16="http://schemas.microsoft.com/office/drawing/2014/main" id="{A81E6EA3-EAA9-2C24-7AAB-E95FE944AB39}"/>
              </a:ext>
            </a:extLst>
          </p:cNvPr>
          <p:cNvGrpSpPr/>
          <p:nvPr/>
        </p:nvGrpSpPr>
        <p:grpSpPr>
          <a:xfrm>
            <a:off x="316225" y="2976750"/>
            <a:ext cx="2068811" cy="2120234"/>
            <a:chOff x="5216267" y="2213081"/>
            <a:chExt cx="2070551" cy="2122018"/>
          </a:xfrm>
        </p:grpSpPr>
        <p:sp>
          <p:nvSpPr>
            <p:cNvPr id="1054" name="手繪多邊形: 圖案 1053">
              <a:extLst>
                <a:ext uri="{FF2B5EF4-FFF2-40B4-BE49-F238E27FC236}">
                  <a16:creationId xmlns:a16="http://schemas.microsoft.com/office/drawing/2014/main" id="{BE248E33-6041-2CCC-2930-36375B9B5A64}"/>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55" name="矩形 46">
              <a:extLst>
                <a:ext uri="{FF2B5EF4-FFF2-40B4-BE49-F238E27FC236}">
                  <a16:creationId xmlns:a16="http://schemas.microsoft.com/office/drawing/2014/main" id="{85D607ED-A0F4-B006-FBB3-B654D00F55F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6" name="直線接點 1055">
              <a:extLst>
                <a:ext uri="{FF2B5EF4-FFF2-40B4-BE49-F238E27FC236}">
                  <a16:creationId xmlns:a16="http://schemas.microsoft.com/office/drawing/2014/main" id="{79066CB5-89C4-E0CC-6138-28AC314D562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57" name="直線接點 1056">
              <a:extLst>
                <a:ext uri="{FF2B5EF4-FFF2-40B4-BE49-F238E27FC236}">
                  <a16:creationId xmlns:a16="http://schemas.microsoft.com/office/drawing/2014/main" id="{279EFB19-0734-F489-B2B5-6935A6972F34}"/>
                </a:ext>
              </a:extLst>
            </p:cNvPr>
            <p:cNvCxnSpPr>
              <a:cxnSpLocks/>
              <a:stCxn id="10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58" name="平行四邊形 78">
              <a:extLst>
                <a:ext uri="{FF2B5EF4-FFF2-40B4-BE49-F238E27FC236}">
                  <a16:creationId xmlns:a16="http://schemas.microsoft.com/office/drawing/2014/main" id="{E779AC9F-ADA9-E75B-79F6-0344957A82E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9" name="平行四邊形 1058">
              <a:extLst>
                <a:ext uri="{FF2B5EF4-FFF2-40B4-BE49-F238E27FC236}">
                  <a16:creationId xmlns:a16="http://schemas.microsoft.com/office/drawing/2014/main" id="{B5CB3054-270C-E467-AE38-C408B145D98B}"/>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60" name="直線接點 1059">
              <a:extLst>
                <a:ext uri="{FF2B5EF4-FFF2-40B4-BE49-F238E27FC236}">
                  <a16:creationId xmlns:a16="http://schemas.microsoft.com/office/drawing/2014/main" id="{0FAE6670-1789-239B-35FC-D4FD58E99384}"/>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CE04C232-B99D-F84C-FEBD-220D28B2CD5C}"/>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2" name="直線接點 1061">
              <a:extLst>
                <a:ext uri="{FF2B5EF4-FFF2-40B4-BE49-F238E27FC236}">
                  <a16:creationId xmlns:a16="http://schemas.microsoft.com/office/drawing/2014/main" id="{D669976C-306D-C774-4A5E-CF1BEF889416}"/>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3" name="直線接點 1062">
              <a:extLst>
                <a:ext uri="{FF2B5EF4-FFF2-40B4-BE49-F238E27FC236}">
                  <a16:creationId xmlns:a16="http://schemas.microsoft.com/office/drawing/2014/main" id="{3BF26A3D-0821-412F-8CBA-53DAC55E4A96}"/>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79BAC3F9-1A63-F944-4D68-EF5EBBD91369}"/>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6E9406D0-6FEB-FD76-CDD2-CEAC61219809}"/>
                </a:ext>
              </a:extLst>
            </p:cNvPr>
            <p:cNvCxnSpPr>
              <a:cxnSpLocks/>
              <a:endCxn id="105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045" name="矩形 1044">
            <a:extLst>
              <a:ext uri="{FF2B5EF4-FFF2-40B4-BE49-F238E27FC236}">
                <a16:creationId xmlns:a16="http://schemas.microsoft.com/office/drawing/2014/main" id="{E5E4631C-34AB-B367-53F5-2592B7954CB4}"/>
              </a:ext>
            </a:extLst>
          </p:cNvPr>
          <p:cNvSpPr/>
          <p:nvPr/>
        </p:nvSpPr>
        <p:spPr>
          <a:xfrm>
            <a:off x="6233214" y="3288002"/>
            <a:ext cx="860377" cy="1985362"/>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13842" y="88612"/>
            <a:ext cx="556434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斜め</a:t>
            </a:r>
            <a:r>
              <a:rPr lang="en-US" altLang="ja-JP" sz="3200" b="1">
                <a:solidFill>
                  <a:srgbClr val="0563C1"/>
                </a:solidFill>
                <a:latin typeface="+mj-ea"/>
                <a:ea typeface="+mj-ea"/>
              </a:rPr>
              <a:t>C.S.B. </a:t>
            </a:r>
            <a:r>
              <a:rPr lang="ja-JP" altLang="en-US" sz="3200" b="1">
                <a:solidFill>
                  <a:srgbClr val="0563C1"/>
                </a:solidFill>
                <a:latin typeface="+mj-ea"/>
                <a:ea typeface="+mj-ea"/>
              </a:rPr>
              <a:t>整備に必要な時間</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2515563" y="6190382"/>
            <a:ext cx="716093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大幅に作業者の作業環境を改善した</a:t>
            </a:r>
            <a:r>
              <a:rPr lang="zh-TW" altLang="en-US" sz="3200" b="1">
                <a:solidFill>
                  <a:schemeClr val="bg1"/>
                </a:solidFill>
                <a:latin typeface="+mj-ea"/>
                <a:ea typeface="+mj-ea"/>
              </a:rPr>
              <a:t>！</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040661" y="743805"/>
            <a:ext cx="739141" cy="703519"/>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4"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rgbClr val="033160"/>
                </a:solidFill>
                <a:latin typeface="+mj-ea"/>
                <a:ea typeface="+mj-ea"/>
              </a:rPr>
              <a:t>作業負荷</a:t>
            </a:r>
            <a:r>
              <a:rPr lang="en-US" altLang="zh-TW" sz="2400" b="1">
                <a:solidFill>
                  <a:srgbClr val="033160"/>
                </a:solidFill>
                <a:latin typeface="+mj-ea"/>
                <a:ea typeface="+mj-ea"/>
              </a:rPr>
              <a:t>50%</a:t>
            </a:r>
            <a:r>
              <a:rPr lang="zh-TW" altLang="en-US" sz="2400" b="1">
                <a:solidFill>
                  <a:srgbClr val="033160"/>
                </a:solidFill>
                <a:latin typeface="+mj-ea"/>
                <a:ea typeface="+mj-ea"/>
              </a:rPr>
              <a:t>削減</a:t>
            </a:r>
          </a:p>
        </p:txBody>
      </p:sp>
      <p:pic>
        <p:nvPicPr>
          <p:cNvPr id="9" name="図 69">
            <a:extLst>
              <a:ext uri="{FF2B5EF4-FFF2-40B4-BE49-F238E27FC236}">
                <a16:creationId xmlns:a16="http://schemas.microsoft.com/office/drawing/2014/main" id="{967521F6-7253-5990-5F9A-169216C4F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44286" y="800251"/>
            <a:ext cx="575006" cy="646024"/>
          </a:xfrm>
          <a:prstGeom prst="rect">
            <a:avLst/>
          </a:prstGeom>
          <a:noFill/>
          <a:extLst>
            <a:ext uri="{909E8E84-426E-40DD-AFC4-6F175D3DCCD1}">
              <a14:hiddenFill xmlns:a14="http://schemas.microsoft.com/office/drawing/2010/main">
                <a:solidFill>
                  <a:srgbClr val="FFFFFF"/>
                </a:solidFill>
              </a14:hiddenFill>
            </a:ext>
          </a:extLst>
        </p:spPr>
      </p:pic>
      <p:sp>
        <p:nvSpPr>
          <p:cNvPr id="56" name="手繪多邊形: 圖案 55">
            <a:extLst>
              <a:ext uri="{FF2B5EF4-FFF2-40B4-BE49-F238E27FC236}">
                <a16:creationId xmlns:a16="http://schemas.microsoft.com/office/drawing/2014/main" id="{47403525-F80D-7245-0710-9E4D160687D4}"/>
              </a:ext>
            </a:extLst>
          </p:cNvPr>
          <p:cNvSpPr/>
          <p:nvPr/>
        </p:nvSpPr>
        <p:spPr>
          <a:xfrm>
            <a:off x="668095" y="2084230"/>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6"/>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立方體 56">
            <a:extLst>
              <a:ext uri="{FF2B5EF4-FFF2-40B4-BE49-F238E27FC236}">
                <a16:creationId xmlns:a16="http://schemas.microsoft.com/office/drawing/2014/main" id="{38FD55CD-47FA-76C6-B6DD-7499769BDEBC}"/>
              </a:ext>
            </a:extLst>
          </p:cNvPr>
          <p:cNvSpPr/>
          <p:nvPr/>
        </p:nvSpPr>
        <p:spPr>
          <a:xfrm rot="5400000" flipH="1">
            <a:off x="1141499" y="1743571"/>
            <a:ext cx="586809" cy="1564042"/>
          </a:xfrm>
          <a:prstGeom prst="cube">
            <a:avLst>
              <a:gd name="adj" fmla="val 27758"/>
            </a:avLst>
          </a:prstGeom>
          <a:blipFill>
            <a:blip r:embed="rId7"/>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BF249885-1114-1C0F-7205-CE4910602DDA}"/>
              </a:ext>
            </a:extLst>
          </p:cNvPr>
          <p:cNvGrpSpPr/>
          <p:nvPr/>
        </p:nvGrpSpPr>
        <p:grpSpPr>
          <a:xfrm>
            <a:off x="385095" y="2321600"/>
            <a:ext cx="1732768" cy="517579"/>
            <a:chOff x="2978407" y="2855119"/>
            <a:chExt cx="1063512" cy="317672"/>
          </a:xfrm>
          <a:effectLst/>
        </p:grpSpPr>
        <p:grpSp>
          <p:nvGrpSpPr>
            <p:cNvPr id="59" name="群組 58">
              <a:extLst>
                <a:ext uri="{FF2B5EF4-FFF2-40B4-BE49-F238E27FC236}">
                  <a16:creationId xmlns:a16="http://schemas.microsoft.com/office/drawing/2014/main" id="{95ABA0E2-7248-29AC-1E4C-7AF9B3D7CB9D}"/>
                </a:ext>
              </a:extLst>
            </p:cNvPr>
            <p:cNvGrpSpPr/>
            <p:nvPr/>
          </p:nvGrpSpPr>
          <p:grpSpPr>
            <a:xfrm>
              <a:off x="2978407" y="2857497"/>
              <a:ext cx="1063512" cy="315294"/>
              <a:chOff x="2978407" y="2857497"/>
              <a:chExt cx="1063512" cy="315294"/>
            </a:xfrm>
          </p:grpSpPr>
          <p:sp>
            <p:nvSpPr>
              <p:cNvPr id="61" name="手繪多邊形: 圖案 60">
                <a:extLst>
                  <a:ext uri="{FF2B5EF4-FFF2-40B4-BE49-F238E27FC236}">
                    <a16:creationId xmlns:a16="http://schemas.microsoft.com/office/drawing/2014/main" id="{6DE6478C-3630-96FE-DD77-DB8CCC7C28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0" name="手繪多邊形: 圖案 929">
                <a:extLst>
                  <a:ext uri="{FF2B5EF4-FFF2-40B4-BE49-F238E27FC236}">
                    <a16:creationId xmlns:a16="http://schemas.microsoft.com/office/drawing/2014/main" id="{54CBACC2-A278-6B7F-BA78-431A3EB6AC53}"/>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31" name="直線接點 930">
                <a:extLst>
                  <a:ext uri="{FF2B5EF4-FFF2-40B4-BE49-F238E27FC236}">
                    <a16:creationId xmlns:a16="http://schemas.microsoft.com/office/drawing/2014/main" id="{945DCE9F-9076-18CF-AB45-8226A9BC01B7}"/>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2" name="直線接點 931">
                <a:extLst>
                  <a:ext uri="{FF2B5EF4-FFF2-40B4-BE49-F238E27FC236}">
                    <a16:creationId xmlns:a16="http://schemas.microsoft.com/office/drawing/2014/main" id="{3C0B8938-27A3-58B0-A385-70FADCE08B0E}"/>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60" name="手繪多邊形: 圖案 59">
              <a:extLst>
                <a:ext uri="{FF2B5EF4-FFF2-40B4-BE49-F238E27FC236}">
                  <a16:creationId xmlns:a16="http://schemas.microsoft.com/office/drawing/2014/main" id="{0328F70B-A661-5281-5109-D87F187E8E2A}"/>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8">
                <a:extLst>
                  <a:ext uri="{BEBA8EAE-BF5A-486C-A8C5-ECC9F3942E4B}">
                    <a14:imgProps xmlns:a14="http://schemas.microsoft.com/office/drawing/2010/main">
                      <a14:imgLayer r:embed="rId9">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3" name="群組 932">
            <a:extLst>
              <a:ext uri="{FF2B5EF4-FFF2-40B4-BE49-F238E27FC236}">
                <a16:creationId xmlns:a16="http://schemas.microsoft.com/office/drawing/2014/main" id="{77C81DDD-E2D9-6DBA-DFC7-6895AE753D93}"/>
              </a:ext>
            </a:extLst>
          </p:cNvPr>
          <p:cNvGrpSpPr/>
          <p:nvPr/>
        </p:nvGrpSpPr>
        <p:grpSpPr>
          <a:xfrm>
            <a:off x="834387" y="1767057"/>
            <a:ext cx="1224601" cy="817953"/>
            <a:chOff x="4373718" y="785813"/>
            <a:chExt cx="1224601" cy="817953"/>
          </a:xfrm>
        </p:grpSpPr>
        <p:sp>
          <p:nvSpPr>
            <p:cNvPr id="934" name="手繪多邊形: 圖案 933">
              <a:extLst>
                <a:ext uri="{FF2B5EF4-FFF2-40B4-BE49-F238E27FC236}">
                  <a16:creationId xmlns:a16="http://schemas.microsoft.com/office/drawing/2014/main" id="{4F1B22ED-70F0-2083-2AFE-E30712D73341}"/>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5" name="群組 934">
              <a:extLst>
                <a:ext uri="{FF2B5EF4-FFF2-40B4-BE49-F238E27FC236}">
                  <a16:creationId xmlns:a16="http://schemas.microsoft.com/office/drawing/2014/main" id="{07E86F8D-1315-5960-A260-D1D6A537C88C}"/>
                </a:ext>
              </a:extLst>
            </p:cNvPr>
            <p:cNvGrpSpPr/>
            <p:nvPr/>
          </p:nvGrpSpPr>
          <p:grpSpPr>
            <a:xfrm>
              <a:off x="4373718" y="785813"/>
              <a:ext cx="1224601" cy="815673"/>
              <a:chOff x="4373718" y="785813"/>
              <a:chExt cx="1224601" cy="815673"/>
            </a:xfrm>
          </p:grpSpPr>
          <p:grpSp>
            <p:nvGrpSpPr>
              <p:cNvPr id="936" name="群組 935">
                <a:extLst>
                  <a:ext uri="{FF2B5EF4-FFF2-40B4-BE49-F238E27FC236}">
                    <a16:creationId xmlns:a16="http://schemas.microsoft.com/office/drawing/2014/main" id="{8E73B8BB-7E59-E237-EF49-4BB263CF9CFC}"/>
                  </a:ext>
                </a:extLst>
              </p:cNvPr>
              <p:cNvGrpSpPr/>
              <p:nvPr/>
            </p:nvGrpSpPr>
            <p:grpSpPr>
              <a:xfrm>
                <a:off x="4591050" y="785813"/>
                <a:ext cx="1007269" cy="815673"/>
                <a:chOff x="4591050" y="785813"/>
                <a:chExt cx="1007269" cy="815673"/>
              </a:xfrm>
            </p:grpSpPr>
            <p:sp>
              <p:nvSpPr>
                <p:cNvPr id="943" name="手繪多邊形: 圖案 942">
                  <a:extLst>
                    <a:ext uri="{FF2B5EF4-FFF2-40B4-BE49-F238E27FC236}">
                      <a16:creationId xmlns:a16="http://schemas.microsoft.com/office/drawing/2014/main" id="{9683C388-5928-93A1-4DE8-EB4D676CF7DB}"/>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4" name="手繪多邊形: 圖案 943">
                  <a:extLst>
                    <a:ext uri="{FF2B5EF4-FFF2-40B4-BE49-F238E27FC236}">
                      <a16:creationId xmlns:a16="http://schemas.microsoft.com/office/drawing/2014/main" id="{9B8BB8DD-12C3-37B2-C049-1E953587803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7" name="群組 936">
                <a:extLst>
                  <a:ext uri="{FF2B5EF4-FFF2-40B4-BE49-F238E27FC236}">
                    <a16:creationId xmlns:a16="http://schemas.microsoft.com/office/drawing/2014/main" id="{14E59691-2964-6C92-33E7-E4E1964EDAA5}"/>
                  </a:ext>
                </a:extLst>
              </p:cNvPr>
              <p:cNvGrpSpPr/>
              <p:nvPr/>
            </p:nvGrpSpPr>
            <p:grpSpPr>
              <a:xfrm>
                <a:off x="4373718" y="1078706"/>
                <a:ext cx="688820" cy="442505"/>
                <a:chOff x="4373718" y="1078706"/>
                <a:chExt cx="688820" cy="442505"/>
              </a:xfrm>
            </p:grpSpPr>
            <p:sp>
              <p:nvSpPr>
                <p:cNvPr id="938" name="手繪多邊形: 圖案 937">
                  <a:extLst>
                    <a:ext uri="{FF2B5EF4-FFF2-40B4-BE49-F238E27FC236}">
                      <a16:creationId xmlns:a16="http://schemas.microsoft.com/office/drawing/2014/main" id="{00F3B367-003D-0269-39DF-127B06369D11}"/>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0" name="手繪多邊形: 圖案 939">
                  <a:extLst>
                    <a:ext uri="{FF2B5EF4-FFF2-40B4-BE49-F238E27FC236}">
                      <a16:creationId xmlns:a16="http://schemas.microsoft.com/office/drawing/2014/main" id="{A104EE30-C399-C173-EC43-A488484D9585}"/>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2" name="手繪多邊形: 圖案 941">
                  <a:extLst>
                    <a:ext uri="{FF2B5EF4-FFF2-40B4-BE49-F238E27FC236}">
                      <a16:creationId xmlns:a16="http://schemas.microsoft.com/office/drawing/2014/main" id="{4FD932F6-86FC-8DB3-714B-50FCA6DFFBB9}"/>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pic>
        <p:nvPicPr>
          <p:cNvPr id="953" name="圖形 952" descr="單線箭號: 直線 以實心填滿">
            <a:extLst>
              <a:ext uri="{FF2B5EF4-FFF2-40B4-BE49-F238E27FC236}">
                <a16:creationId xmlns:a16="http://schemas.microsoft.com/office/drawing/2014/main" id="{B6409FD8-6871-72BE-1D4C-A5F4E07B24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145296" y="4017832"/>
            <a:ext cx="738008" cy="738008"/>
          </a:xfrm>
          <a:prstGeom prst="rect">
            <a:avLst/>
          </a:prstGeom>
        </p:spPr>
      </p:pic>
      <p:pic>
        <p:nvPicPr>
          <p:cNvPr id="954" name="圖形 953" descr="單線箭號: 直線 以實心填滿">
            <a:extLst>
              <a:ext uri="{FF2B5EF4-FFF2-40B4-BE49-F238E27FC236}">
                <a16:creationId xmlns:a16="http://schemas.microsoft.com/office/drawing/2014/main" id="{8043799B-7A3A-4CB6-9C35-E9760BFABE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642897" y="4023292"/>
            <a:ext cx="738008" cy="738008"/>
          </a:xfrm>
          <a:prstGeom prst="rect">
            <a:avLst/>
          </a:prstGeom>
        </p:spPr>
      </p:pic>
      <p:pic>
        <p:nvPicPr>
          <p:cNvPr id="955" name="圖形 954" descr="單線箭號: 直線 以實心填滿">
            <a:extLst>
              <a:ext uri="{FF2B5EF4-FFF2-40B4-BE49-F238E27FC236}">
                <a16:creationId xmlns:a16="http://schemas.microsoft.com/office/drawing/2014/main" id="{4A43F567-554E-77DF-F21F-B3BC1EF2ED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497045" y="3765283"/>
            <a:ext cx="738008" cy="738008"/>
          </a:xfrm>
          <a:prstGeom prst="rect">
            <a:avLst/>
          </a:prstGeom>
        </p:spPr>
      </p:pic>
      <p:pic>
        <p:nvPicPr>
          <p:cNvPr id="956" name="圖形 955" descr="單線箭號: 直線 以實心填滿">
            <a:extLst>
              <a:ext uri="{FF2B5EF4-FFF2-40B4-BE49-F238E27FC236}">
                <a16:creationId xmlns:a16="http://schemas.microsoft.com/office/drawing/2014/main" id="{7D84D883-1BCB-FE76-57F1-F1B3053C02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781317" y="3765283"/>
            <a:ext cx="738008" cy="738008"/>
          </a:xfrm>
          <a:prstGeom prst="rect">
            <a:avLst/>
          </a:prstGeom>
        </p:spPr>
      </p:pic>
      <p:pic>
        <p:nvPicPr>
          <p:cNvPr id="957" name="圖形 956" descr="碼錶 以實心填滿">
            <a:extLst>
              <a:ext uri="{FF2B5EF4-FFF2-40B4-BE49-F238E27FC236}">
                <a16:creationId xmlns:a16="http://schemas.microsoft.com/office/drawing/2014/main" id="{0517A8D3-72F7-3D59-0DC8-DA1D86BC13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8927" y="1761602"/>
            <a:ext cx="1122062" cy="1122062"/>
          </a:xfrm>
          <a:prstGeom prst="rect">
            <a:avLst/>
          </a:prstGeom>
        </p:spPr>
      </p:pic>
      <p:grpSp>
        <p:nvGrpSpPr>
          <p:cNvPr id="958" name="群組 957">
            <a:extLst>
              <a:ext uri="{FF2B5EF4-FFF2-40B4-BE49-F238E27FC236}">
                <a16:creationId xmlns:a16="http://schemas.microsoft.com/office/drawing/2014/main" id="{86DF8104-C982-960D-0F0E-4C36E1E5511B}"/>
              </a:ext>
            </a:extLst>
          </p:cNvPr>
          <p:cNvGrpSpPr/>
          <p:nvPr/>
        </p:nvGrpSpPr>
        <p:grpSpPr>
          <a:xfrm rot="5400000">
            <a:off x="4931612" y="2833887"/>
            <a:ext cx="1219519" cy="786672"/>
            <a:chOff x="4193769" y="2185263"/>
            <a:chExt cx="1661163" cy="1071563"/>
          </a:xfrm>
        </p:grpSpPr>
        <p:sp>
          <p:nvSpPr>
            <p:cNvPr id="959" name="Line 20">
              <a:extLst>
                <a:ext uri="{FF2B5EF4-FFF2-40B4-BE49-F238E27FC236}">
                  <a16:creationId xmlns:a16="http://schemas.microsoft.com/office/drawing/2014/main" id="{3A1F665D-1103-84BB-36F9-6687C0DEAAB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60" name="Freeform 1001">
              <a:extLst>
                <a:ext uri="{FF2B5EF4-FFF2-40B4-BE49-F238E27FC236}">
                  <a16:creationId xmlns:a16="http://schemas.microsoft.com/office/drawing/2014/main" id="{AF9A9620-58B6-0D14-12E7-D41E9D75F25B}"/>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2" name="Freeform 1002">
              <a:extLst>
                <a:ext uri="{FF2B5EF4-FFF2-40B4-BE49-F238E27FC236}">
                  <a16:creationId xmlns:a16="http://schemas.microsoft.com/office/drawing/2014/main" id="{E0B7157D-966A-583E-61FA-11634ABABB9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6" name="Freeform 1003">
              <a:extLst>
                <a:ext uri="{FF2B5EF4-FFF2-40B4-BE49-F238E27FC236}">
                  <a16:creationId xmlns:a16="http://schemas.microsoft.com/office/drawing/2014/main" id="{6F63F4FA-7BE6-E533-A49F-59102FD571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74" name="矩形 973">
              <a:extLst>
                <a:ext uri="{FF2B5EF4-FFF2-40B4-BE49-F238E27FC236}">
                  <a16:creationId xmlns:a16="http://schemas.microsoft.com/office/drawing/2014/main" id="{61190E1D-0749-D290-5E91-5B9BB3052BBE}"/>
                </a:ext>
              </a:extLst>
            </p:cNvPr>
            <p:cNvSpPr/>
            <p:nvPr/>
          </p:nvSpPr>
          <p:spPr>
            <a:xfrm rot="16200000">
              <a:off x="4483042" y="2142314"/>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一</a:t>
              </a:r>
              <a:endParaRPr lang="en-US" altLang="zh-TW" b="1">
                <a:solidFill>
                  <a:schemeClr val="tx1"/>
                </a:solidFill>
                <a:latin typeface="+mj-ea"/>
                <a:ea typeface="+mj-ea"/>
              </a:endParaRPr>
            </a:p>
          </p:txBody>
        </p:sp>
      </p:grpSp>
      <p:sp>
        <p:nvSpPr>
          <p:cNvPr id="1011" name="矩形 1010">
            <a:extLst>
              <a:ext uri="{FF2B5EF4-FFF2-40B4-BE49-F238E27FC236}">
                <a16:creationId xmlns:a16="http://schemas.microsoft.com/office/drawing/2014/main" id="{956878DC-217C-AECA-4B72-E8297601EB9F}"/>
              </a:ext>
            </a:extLst>
          </p:cNvPr>
          <p:cNvSpPr/>
          <p:nvPr/>
        </p:nvSpPr>
        <p:spPr>
          <a:xfrm>
            <a:off x="5111178" y="3923692"/>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1012" name="矩形 1011">
            <a:extLst>
              <a:ext uri="{FF2B5EF4-FFF2-40B4-BE49-F238E27FC236}">
                <a16:creationId xmlns:a16="http://schemas.microsoft.com/office/drawing/2014/main" id="{2019F80B-1587-FA19-3F47-7D6C8B167D2D}"/>
              </a:ext>
            </a:extLst>
          </p:cNvPr>
          <p:cNvSpPr/>
          <p:nvPr/>
        </p:nvSpPr>
        <p:spPr>
          <a:xfrm>
            <a:off x="3967372" y="2462979"/>
            <a:ext cx="855904" cy="2810384"/>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ctr" rotWithShape="0">
                    <a:srgbClr val="00B0F0">
                      <a:alpha val="60000"/>
                    </a:srgbClr>
                  </a:outerShdw>
                </a:effectLst>
              </a:rPr>
              <a:t>4</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p>
        </p:txBody>
      </p:sp>
      <p:grpSp>
        <p:nvGrpSpPr>
          <p:cNvPr id="1013" name="群組 1012">
            <a:extLst>
              <a:ext uri="{FF2B5EF4-FFF2-40B4-BE49-F238E27FC236}">
                <a16:creationId xmlns:a16="http://schemas.microsoft.com/office/drawing/2014/main" id="{83212E64-0CE2-EB86-3A79-776E45C3235E}"/>
              </a:ext>
            </a:extLst>
          </p:cNvPr>
          <p:cNvGrpSpPr/>
          <p:nvPr/>
        </p:nvGrpSpPr>
        <p:grpSpPr>
          <a:xfrm>
            <a:off x="3661292" y="2462979"/>
            <a:ext cx="2628000" cy="2810392"/>
            <a:chOff x="895350" y="2007682"/>
            <a:chExt cx="2270669" cy="1695450"/>
          </a:xfrm>
        </p:grpSpPr>
        <p:cxnSp>
          <p:nvCxnSpPr>
            <p:cNvPr id="1022" name="直線接點 1021">
              <a:extLst>
                <a:ext uri="{FF2B5EF4-FFF2-40B4-BE49-F238E27FC236}">
                  <a16:creationId xmlns:a16="http://schemas.microsoft.com/office/drawing/2014/main" id="{2C93411E-2ED5-4C4C-DC60-D83E1A19FF42}"/>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3" name="直線接點 1022">
              <a:extLst>
                <a:ext uri="{FF2B5EF4-FFF2-40B4-BE49-F238E27FC236}">
                  <a16:creationId xmlns:a16="http://schemas.microsoft.com/office/drawing/2014/main" id="{FA70EB69-182F-2EAC-9B6C-5F4895A86747}"/>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4" name="直線接點 1023">
              <a:extLst>
                <a:ext uri="{FF2B5EF4-FFF2-40B4-BE49-F238E27FC236}">
                  <a16:creationId xmlns:a16="http://schemas.microsoft.com/office/drawing/2014/main" id="{9978CF60-6540-D8C3-1184-6E090F0AECB1}"/>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14" name="矩形 1013">
            <a:extLst>
              <a:ext uri="{FF2B5EF4-FFF2-40B4-BE49-F238E27FC236}">
                <a16:creationId xmlns:a16="http://schemas.microsoft.com/office/drawing/2014/main" id="{FBA3BBE2-9358-F87F-A542-114496BEA7F7}"/>
              </a:ext>
            </a:extLst>
          </p:cNvPr>
          <p:cNvSpPr/>
          <p:nvPr/>
        </p:nvSpPr>
        <p:spPr>
          <a:xfrm>
            <a:off x="3939800" y="5312306"/>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1015" name="矩形 1014">
            <a:extLst>
              <a:ext uri="{FF2B5EF4-FFF2-40B4-BE49-F238E27FC236}">
                <a16:creationId xmlns:a16="http://schemas.microsoft.com/office/drawing/2014/main" id="{994DB434-50E1-8138-59C1-FD0CD41E616C}"/>
              </a:ext>
            </a:extLst>
          </p:cNvPr>
          <p:cNvSpPr/>
          <p:nvPr/>
        </p:nvSpPr>
        <p:spPr>
          <a:xfrm>
            <a:off x="5084351" y="529691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042" name="群組 1041">
            <a:extLst>
              <a:ext uri="{FF2B5EF4-FFF2-40B4-BE49-F238E27FC236}">
                <a16:creationId xmlns:a16="http://schemas.microsoft.com/office/drawing/2014/main" id="{1F74B44B-AA64-BDCC-FD70-E8C3D1FE35BD}"/>
              </a:ext>
            </a:extLst>
          </p:cNvPr>
          <p:cNvGrpSpPr/>
          <p:nvPr/>
        </p:nvGrpSpPr>
        <p:grpSpPr>
          <a:xfrm>
            <a:off x="3102227" y="2279883"/>
            <a:ext cx="619080" cy="3193406"/>
            <a:chOff x="3178427" y="2081485"/>
            <a:chExt cx="619080" cy="3193406"/>
          </a:xfrm>
        </p:grpSpPr>
        <p:sp>
          <p:nvSpPr>
            <p:cNvPr id="1017" name="矩形 1016">
              <a:extLst>
                <a:ext uri="{FF2B5EF4-FFF2-40B4-BE49-F238E27FC236}">
                  <a16:creationId xmlns:a16="http://schemas.microsoft.com/office/drawing/2014/main" id="{B373706D-7CE2-B369-6330-0111C429F9CE}"/>
                </a:ext>
              </a:extLst>
            </p:cNvPr>
            <p:cNvSpPr/>
            <p:nvPr/>
          </p:nvSpPr>
          <p:spPr>
            <a:xfrm>
              <a:off x="3178427"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018" name="矩形 1017">
              <a:extLst>
                <a:ext uri="{FF2B5EF4-FFF2-40B4-BE49-F238E27FC236}">
                  <a16:creationId xmlns:a16="http://schemas.microsoft.com/office/drawing/2014/main" id="{9220313F-25B3-B60C-7D25-BDA74BBEA593}"/>
                </a:ext>
              </a:extLst>
            </p:cNvPr>
            <p:cNvSpPr/>
            <p:nvPr/>
          </p:nvSpPr>
          <p:spPr>
            <a:xfrm>
              <a:off x="3194456"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1019" name="矩形 1018">
              <a:extLst>
                <a:ext uri="{FF2B5EF4-FFF2-40B4-BE49-F238E27FC236}">
                  <a16:creationId xmlns:a16="http://schemas.microsoft.com/office/drawing/2014/main" id="{A1DB14EE-3C7A-F630-287F-A0F35FFEBC20}"/>
                </a:ext>
              </a:extLst>
            </p:cNvPr>
            <p:cNvSpPr/>
            <p:nvPr/>
          </p:nvSpPr>
          <p:spPr>
            <a:xfrm>
              <a:off x="3194457"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a:solidFill>
                  <a:schemeClr val="tx1">
                    <a:lumMod val="85000"/>
                    <a:lumOff val="15000"/>
                  </a:schemeClr>
                </a:solidFill>
                <a:latin typeface="+mj-ea"/>
                <a:ea typeface="+mj-ea"/>
              </a:endParaRPr>
            </a:p>
          </p:txBody>
        </p:sp>
      </p:grpSp>
      <p:sp>
        <p:nvSpPr>
          <p:cNvPr id="1020" name="矩形 1019">
            <a:extLst>
              <a:ext uri="{FF2B5EF4-FFF2-40B4-BE49-F238E27FC236}">
                <a16:creationId xmlns:a16="http://schemas.microsoft.com/office/drawing/2014/main" id="{3F74A534-61F6-699B-5E00-2F6A3A099DEB}"/>
              </a:ext>
            </a:extLst>
          </p:cNvPr>
          <p:cNvSpPr/>
          <p:nvPr/>
        </p:nvSpPr>
        <p:spPr>
          <a:xfrm>
            <a:off x="5756531" y="354256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021" name="矩形 1020">
            <a:extLst>
              <a:ext uri="{FF2B5EF4-FFF2-40B4-BE49-F238E27FC236}">
                <a16:creationId xmlns:a16="http://schemas.microsoft.com/office/drawing/2014/main" id="{5F8D7D5D-3F41-354C-08DF-9451AB28D817}"/>
              </a:ext>
            </a:extLst>
          </p:cNvPr>
          <p:cNvSpPr/>
          <p:nvPr/>
        </p:nvSpPr>
        <p:spPr>
          <a:xfrm>
            <a:off x="3118256" y="1969572"/>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sp>
        <p:nvSpPr>
          <p:cNvPr id="1026" name="Line 20">
            <a:extLst>
              <a:ext uri="{FF2B5EF4-FFF2-40B4-BE49-F238E27FC236}">
                <a16:creationId xmlns:a16="http://schemas.microsoft.com/office/drawing/2014/main" id="{EF53183F-DC75-0F45-EFD6-94217DE52E8D}"/>
              </a:ext>
            </a:extLst>
          </p:cNvPr>
          <p:cNvSpPr>
            <a:spLocks noChangeShapeType="1"/>
          </p:cNvSpPr>
          <p:nvPr/>
        </p:nvSpPr>
        <p:spPr bwMode="auto">
          <a:xfrm>
            <a:off x="1150321" y="5178853"/>
            <a:ext cx="11933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27" name="Freeform 1001">
            <a:extLst>
              <a:ext uri="{FF2B5EF4-FFF2-40B4-BE49-F238E27FC236}">
                <a16:creationId xmlns:a16="http://schemas.microsoft.com/office/drawing/2014/main" id="{E9D95BD7-85AD-BE26-9265-1C7AE80319B5}"/>
              </a:ext>
            </a:extLst>
          </p:cNvPr>
          <p:cNvSpPr>
            <a:spLocks/>
          </p:cNvSpPr>
          <p:nvPr/>
        </p:nvSpPr>
        <p:spPr bwMode="auto">
          <a:xfrm>
            <a:off x="1998130" y="5201531"/>
            <a:ext cx="334491" cy="572156"/>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8" name="Freeform 1002">
            <a:extLst>
              <a:ext uri="{FF2B5EF4-FFF2-40B4-BE49-F238E27FC236}">
                <a16:creationId xmlns:a16="http://schemas.microsoft.com/office/drawing/2014/main" id="{8163077F-633F-606A-4554-8A1E1BBD6A26}"/>
              </a:ext>
            </a:extLst>
          </p:cNvPr>
          <p:cNvSpPr>
            <a:spLocks/>
          </p:cNvSpPr>
          <p:nvPr/>
        </p:nvSpPr>
        <p:spPr bwMode="auto">
          <a:xfrm>
            <a:off x="2231394" y="4288281"/>
            <a:ext cx="750405" cy="1476604"/>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9" name="Freeform 1003">
            <a:extLst>
              <a:ext uri="{FF2B5EF4-FFF2-40B4-BE49-F238E27FC236}">
                <a16:creationId xmlns:a16="http://schemas.microsoft.com/office/drawing/2014/main" id="{661A72C2-A324-E713-DAFA-47D7FA231440}"/>
              </a:ext>
            </a:extLst>
          </p:cNvPr>
          <p:cNvSpPr>
            <a:spLocks/>
          </p:cNvSpPr>
          <p:nvPr/>
        </p:nvSpPr>
        <p:spPr bwMode="auto">
          <a:xfrm>
            <a:off x="2002531" y="4294883"/>
            <a:ext cx="341094" cy="569955"/>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30" name="Line 20">
            <a:extLst>
              <a:ext uri="{FF2B5EF4-FFF2-40B4-BE49-F238E27FC236}">
                <a16:creationId xmlns:a16="http://schemas.microsoft.com/office/drawing/2014/main" id="{C35B1C31-3DD8-3BE9-FE0D-C25A79124831}"/>
              </a:ext>
            </a:extLst>
          </p:cNvPr>
          <p:cNvSpPr>
            <a:spLocks noChangeShapeType="1"/>
          </p:cNvSpPr>
          <p:nvPr/>
        </p:nvSpPr>
        <p:spPr bwMode="auto">
          <a:xfrm>
            <a:off x="1189958" y="2782879"/>
            <a:ext cx="1245600"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2" name="Line 20">
            <a:extLst>
              <a:ext uri="{FF2B5EF4-FFF2-40B4-BE49-F238E27FC236}">
                <a16:creationId xmlns:a16="http://schemas.microsoft.com/office/drawing/2014/main" id="{D69DAC1B-CF6F-B9E1-559A-C615E19B7CB1}"/>
              </a:ext>
            </a:extLst>
          </p:cNvPr>
          <p:cNvSpPr>
            <a:spLocks noChangeShapeType="1"/>
          </p:cNvSpPr>
          <p:nvPr/>
        </p:nvSpPr>
        <p:spPr bwMode="auto">
          <a:xfrm rot="5400000">
            <a:off x="1896885" y="3323933"/>
            <a:ext cx="108210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3" name="Line 20">
            <a:extLst>
              <a:ext uri="{FF2B5EF4-FFF2-40B4-BE49-F238E27FC236}">
                <a16:creationId xmlns:a16="http://schemas.microsoft.com/office/drawing/2014/main" id="{B9D9F30E-9049-C692-D396-7B456412169F}"/>
              </a:ext>
            </a:extLst>
          </p:cNvPr>
          <p:cNvSpPr>
            <a:spLocks noChangeShapeType="1"/>
          </p:cNvSpPr>
          <p:nvPr/>
        </p:nvSpPr>
        <p:spPr bwMode="auto">
          <a:xfrm flipV="1">
            <a:off x="1150320" y="3872179"/>
            <a:ext cx="1287617" cy="1301575"/>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1041" name="群組 1040">
            <a:extLst>
              <a:ext uri="{FF2B5EF4-FFF2-40B4-BE49-F238E27FC236}">
                <a16:creationId xmlns:a16="http://schemas.microsoft.com/office/drawing/2014/main" id="{457AF49A-CF6F-DE3B-D5EE-1FF4B70ABAD2}"/>
              </a:ext>
            </a:extLst>
          </p:cNvPr>
          <p:cNvGrpSpPr/>
          <p:nvPr/>
        </p:nvGrpSpPr>
        <p:grpSpPr>
          <a:xfrm>
            <a:off x="8547645" y="2279883"/>
            <a:ext cx="619080" cy="3193406"/>
            <a:chOff x="7568413" y="2081485"/>
            <a:chExt cx="619080" cy="3193406"/>
          </a:xfrm>
        </p:grpSpPr>
        <p:sp>
          <p:nvSpPr>
            <p:cNvPr id="1038" name="矩形 1037">
              <a:extLst>
                <a:ext uri="{FF2B5EF4-FFF2-40B4-BE49-F238E27FC236}">
                  <a16:creationId xmlns:a16="http://schemas.microsoft.com/office/drawing/2014/main" id="{835A79CB-4E9D-F15B-11D9-B00196DFD98E}"/>
                </a:ext>
              </a:extLst>
            </p:cNvPr>
            <p:cNvSpPr/>
            <p:nvPr/>
          </p:nvSpPr>
          <p:spPr>
            <a:xfrm>
              <a:off x="7568413"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039" name="矩形 1038">
              <a:extLst>
                <a:ext uri="{FF2B5EF4-FFF2-40B4-BE49-F238E27FC236}">
                  <a16:creationId xmlns:a16="http://schemas.microsoft.com/office/drawing/2014/main" id="{46869F61-D188-10C4-46DD-916F8603EE89}"/>
                </a:ext>
              </a:extLst>
            </p:cNvPr>
            <p:cNvSpPr/>
            <p:nvPr/>
          </p:nvSpPr>
          <p:spPr>
            <a:xfrm>
              <a:off x="7584442"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1040" name="矩形 1039">
              <a:extLst>
                <a:ext uri="{FF2B5EF4-FFF2-40B4-BE49-F238E27FC236}">
                  <a16:creationId xmlns:a16="http://schemas.microsoft.com/office/drawing/2014/main" id="{B354953A-C845-37D9-9716-E657D27A7E4B}"/>
                </a:ext>
              </a:extLst>
            </p:cNvPr>
            <p:cNvSpPr/>
            <p:nvPr/>
          </p:nvSpPr>
          <p:spPr>
            <a:xfrm>
              <a:off x="7584443"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grpSp>
      <p:sp>
        <p:nvSpPr>
          <p:cNvPr id="1046" name="矩形 1045">
            <a:extLst>
              <a:ext uri="{FF2B5EF4-FFF2-40B4-BE49-F238E27FC236}">
                <a16:creationId xmlns:a16="http://schemas.microsoft.com/office/drawing/2014/main" id="{F678A263-CA1E-AD2F-62E2-15728AB65A60}"/>
              </a:ext>
            </a:extLst>
          </p:cNvPr>
          <p:cNvSpPr/>
          <p:nvPr/>
        </p:nvSpPr>
        <p:spPr>
          <a:xfrm>
            <a:off x="6206387" y="529691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037" name="群組 1036">
            <a:extLst>
              <a:ext uri="{FF2B5EF4-FFF2-40B4-BE49-F238E27FC236}">
                <a16:creationId xmlns:a16="http://schemas.microsoft.com/office/drawing/2014/main" id="{1A2F8CA0-710B-AA36-9DA3-DE4CD4BF889F}"/>
              </a:ext>
            </a:extLst>
          </p:cNvPr>
          <p:cNvGrpSpPr/>
          <p:nvPr/>
        </p:nvGrpSpPr>
        <p:grpSpPr>
          <a:xfrm>
            <a:off x="6078737" y="2462979"/>
            <a:ext cx="1332000" cy="2810392"/>
            <a:chOff x="6250187" y="2264581"/>
            <a:chExt cx="2628000" cy="2810392"/>
          </a:xfrm>
        </p:grpSpPr>
        <p:cxnSp>
          <p:nvCxnSpPr>
            <p:cNvPr id="1034" name="直線接點 1033">
              <a:extLst>
                <a:ext uri="{FF2B5EF4-FFF2-40B4-BE49-F238E27FC236}">
                  <a16:creationId xmlns:a16="http://schemas.microsoft.com/office/drawing/2014/main" id="{9E47F317-211F-F062-6E9D-ED54D53F19D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5" name="直線接點 1034">
              <a:extLst>
                <a:ext uri="{FF2B5EF4-FFF2-40B4-BE49-F238E27FC236}">
                  <a16:creationId xmlns:a16="http://schemas.microsoft.com/office/drawing/2014/main" id="{299CBDB9-8328-EA47-13F9-CAF1703C1AE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6" name="直線接點 1035">
              <a:extLst>
                <a:ext uri="{FF2B5EF4-FFF2-40B4-BE49-F238E27FC236}">
                  <a16:creationId xmlns:a16="http://schemas.microsoft.com/office/drawing/2014/main" id="{2A53AA86-E2F9-D009-DA7C-F8B65549B089}"/>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47" name="群組 1046">
            <a:extLst>
              <a:ext uri="{FF2B5EF4-FFF2-40B4-BE49-F238E27FC236}">
                <a16:creationId xmlns:a16="http://schemas.microsoft.com/office/drawing/2014/main" id="{0505A86B-286C-51BC-B94D-ED88759A1371}"/>
              </a:ext>
            </a:extLst>
          </p:cNvPr>
          <p:cNvGrpSpPr/>
          <p:nvPr/>
        </p:nvGrpSpPr>
        <p:grpSpPr>
          <a:xfrm rot="5400000">
            <a:off x="6022187" y="2203055"/>
            <a:ext cx="1282435" cy="786672"/>
            <a:chOff x="4108068" y="2185263"/>
            <a:chExt cx="1746864" cy="1071563"/>
          </a:xfrm>
        </p:grpSpPr>
        <p:sp>
          <p:nvSpPr>
            <p:cNvPr id="1048" name="Line 20">
              <a:extLst>
                <a:ext uri="{FF2B5EF4-FFF2-40B4-BE49-F238E27FC236}">
                  <a16:creationId xmlns:a16="http://schemas.microsoft.com/office/drawing/2014/main" id="{7929B2C2-3311-79B1-1063-599E0E8ACEEE}"/>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49" name="Freeform 1001">
              <a:extLst>
                <a:ext uri="{FF2B5EF4-FFF2-40B4-BE49-F238E27FC236}">
                  <a16:creationId xmlns:a16="http://schemas.microsoft.com/office/drawing/2014/main" id="{630FC0B3-DA51-8F0E-D56D-B9A7EB2EAAE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0" name="Freeform 1002">
              <a:extLst>
                <a:ext uri="{FF2B5EF4-FFF2-40B4-BE49-F238E27FC236}">
                  <a16:creationId xmlns:a16="http://schemas.microsoft.com/office/drawing/2014/main" id="{0C268D1C-C0EC-8FD4-4C97-4B4ABC6BF4B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1" name="Freeform 1003">
              <a:extLst>
                <a:ext uri="{FF2B5EF4-FFF2-40B4-BE49-F238E27FC236}">
                  <a16:creationId xmlns:a16="http://schemas.microsoft.com/office/drawing/2014/main" id="{16E9222D-C266-44FE-79AA-C78AD1C5DA0F}"/>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2" name="矩形 1051">
              <a:extLst>
                <a:ext uri="{FF2B5EF4-FFF2-40B4-BE49-F238E27FC236}">
                  <a16:creationId xmlns:a16="http://schemas.microsoft.com/office/drawing/2014/main" id="{5AD4D26E-CF0D-9F13-C2C7-450BECAC1BB4}"/>
                </a:ext>
              </a:extLst>
            </p:cNvPr>
            <p:cNvSpPr/>
            <p:nvPr/>
          </p:nvSpPr>
          <p:spPr>
            <a:xfrm rot="16200000">
              <a:off x="4397341" y="2142311"/>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二</a:t>
              </a:r>
              <a:endParaRPr lang="en-US" altLang="zh-TW" b="1">
                <a:solidFill>
                  <a:schemeClr val="tx1"/>
                </a:solidFill>
                <a:latin typeface="+mj-ea"/>
                <a:ea typeface="+mj-ea"/>
              </a:endParaRPr>
            </a:p>
          </p:txBody>
        </p:sp>
      </p:grpSp>
      <p:grpSp>
        <p:nvGrpSpPr>
          <p:cNvPr id="1066" name="群組 1065">
            <a:extLst>
              <a:ext uri="{FF2B5EF4-FFF2-40B4-BE49-F238E27FC236}">
                <a16:creationId xmlns:a16="http://schemas.microsoft.com/office/drawing/2014/main" id="{96D3778A-6306-9E82-59A5-C6864A185665}"/>
              </a:ext>
            </a:extLst>
          </p:cNvPr>
          <p:cNvGrpSpPr/>
          <p:nvPr/>
        </p:nvGrpSpPr>
        <p:grpSpPr>
          <a:xfrm>
            <a:off x="9919692" y="2976750"/>
            <a:ext cx="2068811" cy="2120234"/>
            <a:chOff x="5216267" y="2213081"/>
            <a:chExt cx="2070551" cy="2122018"/>
          </a:xfrm>
        </p:grpSpPr>
        <p:sp>
          <p:nvSpPr>
            <p:cNvPr id="1067" name="手繪多邊形: 圖案 1066">
              <a:extLst>
                <a:ext uri="{FF2B5EF4-FFF2-40B4-BE49-F238E27FC236}">
                  <a16:creationId xmlns:a16="http://schemas.microsoft.com/office/drawing/2014/main" id="{CC361D9E-0157-B343-E196-0C6015565671}"/>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68" name="矩形 46">
              <a:extLst>
                <a:ext uri="{FF2B5EF4-FFF2-40B4-BE49-F238E27FC236}">
                  <a16:creationId xmlns:a16="http://schemas.microsoft.com/office/drawing/2014/main" id="{9285242E-EAE7-8075-DB00-5DC921FE032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69" name="直線接點 1068">
              <a:extLst>
                <a:ext uri="{FF2B5EF4-FFF2-40B4-BE49-F238E27FC236}">
                  <a16:creationId xmlns:a16="http://schemas.microsoft.com/office/drawing/2014/main" id="{B2077509-FFD0-FF63-FB3B-621D2CE2D873}"/>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9B095D8D-392A-8FDD-7844-C66ABD104A2B}"/>
                </a:ext>
              </a:extLst>
            </p:cNvPr>
            <p:cNvCxnSpPr>
              <a:cxnSpLocks/>
              <a:stCxn id="1067"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71" name="平行四邊形 78">
              <a:extLst>
                <a:ext uri="{FF2B5EF4-FFF2-40B4-BE49-F238E27FC236}">
                  <a16:creationId xmlns:a16="http://schemas.microsoft.com/office/drawing/2014/main" id="{29E880F9-7C65-C519-A8BF-E66C90BB99E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2" name="平行四邊形 1071">
              <a:extLst>
                <a:ext uri="{FF2B5EF4-FFF2-40B4-BE49-F238E27FC236}">
                  <a16:creationId xmlns:a16="http://schemas.microsoft.com/office/drawing/2014/main" id="{32876D60-F540-76DF-E795-CB877780B1BD}"/>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3" name="直線接點 1072">
              <a:extLst>
                <a:ext uri="{FF2B5EF4-FFF2-40B4-BE49-F238E27FC236}">
                  <a16:creationId xmlns:a16="http://schemas.microsoft.com/office/drawing/2014/main" id="{045B0B8A-F49A-428A-5A2B-A1DBE531768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37417A1E-3EE6-F9A9-3B75-3FA0D2054A49}"/>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A1634034-16A9-2B4C-027B-D7D2892E940D}"/>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CCA11F6C-B7DA-DF34-36C3-11E6292A43FC}"/>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7" name="直線接點 1076">
              <a:extLst>
                <a:ext uri="{FF2B5EF4-FFF2-40B4-BE49-F238E27FC236}">
                  <a16:creationId xmlns:a16="http://schemas.microsoft.com/office/drawing/2014/main" id="{BDD0A7EE-FB33-7B49-8123-8D8809DF587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7368B14C-372E-605A-1079-3FC09A3C76F1}"/>
                </a:ext>
              </a:extLst>
            </p:cNvPr>
            <p:cNvCxnSpPr>
              <a:cxnSpLocks/>
              <a:endCxn id="1068"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1079" name="圖片 1078">
            <a:extLst>
              <a:ext uri="{FF2B5EF4-FFF2-40B4-BE49-F238E27FC236}">
                <a16:creationId xmlns:a16="http://schemas.microsoft.com/office/drawing/2014/main" id="{5456D11B-5B0D-4D5E-F20C-6373AAB5ADB1}"/>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202664"/>
            <a:ext cx="727829" cy="995001"/>
          </a:xfrm>
          <a:prstGeom prst="rect">
            <a:avLst/>
          </a:prstGeom>
        </p:spPr>
      </p:pic>
      <p:pic>
        <p:nvPicPr>
          <p:cNvPr id="1083" name="圖片 1082">
            <a:extLst>
              <a:ext uri="{FF2B5EF4-FFF2-40B4-BE49-F238E27FC236}">
                <a16:creationId xmlns:a16="http://schemas.microsoft.com/office/drawing/2014/main" id="{C38C1C7A-64C3-4CAB-9F8D-D4C0C7F5F599}"/>
              </a:ext>
            </a:extLst>
          </p:cNvPr>
          <p:cNvPicPr>
            <a:picLocks noChangeAspect="1"/>
          </p:cNvPicPr>
          <p:nvPr/>
        </p:nvPicPr>
        <p:blipFill rotWithShape="1">
          <a:blip r:embed="rId16"/>
          <a:srcRect r="24477" b="7382"/>
          <a:stretch/>
        </p:blipFill>
        <p:spPr>
          <a:xfrm>
            <a:off x="9410273" y="1778963"/>
            <a:ext cx="1573306" cy="1791390"/>
          </a:xfrm>
          <a:prstGeom prst="rect">
            <a:avLst/>
          </a:prstGeom>
        </p:spPr>
      </p:pic>
      <p:sp>
        <p:nvSpPr>
          <p:cNvPr id="1088" name="橢圓 1087">
            <a:extLst>
              <a:ext uri="{FF2B5EF4-FFF2-40B4-BE49-F238E27FC236}">
                <a16:creationId xmlns:a16="http://schemas.microsoft.com/office/drawing/2014/main" id="{9C87E065-75C3-1A7B-B4A5-65BFAC30891C}"/>
              </a:ext>
            </a:extLst>
          </p:cNvPr>
          <p:cNvSpPr/>
          <p:nvPr/>
        </p:nvSpPr>
        <p:spPr>
          <a:xfrm>
            <a:off x="9995598" y="2321600"/>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91" name="直線接點 1090">
            <a:extLst>
              <a:ext uri="{FF2B5EF4-FFF2-40B4-BE49-F238E27FC236}">
                <a16:creationId xmlns:a16="http://schemas.microsoft.com/office/drawing/2014/main" id="{6226DC44-B90B-EEB7-85A0-1BB9F68B0E1B}"/>
              </a:ext>
            </a:extLst>
          </p:cNvPr>
          <p:cNvCxnSpPr>
            <a:cxnSpLocks/>
            <a:stCxn id="1088" idx="0"/>
          </p:cNvCxnSpPr>
          <p:nvPr/>
        </p:nvCxnSpPr>
        <p:spPr>
          <a:xfrm flipV="1">
            <a:off x="10229445" y="2185252"/>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BB20ACC0-BB8C-D907-5C42-9C0522B10A82}"/>
              </a:ext>
            </a:extLst>
          </p:cNvPr>
          <p:cNvCxnSpPr>
            <a:cxnSpLocks/>
            <a:stCxn id="1088" idx="4"/>
          </p:cNvCxnSpPr>
          <p:nvPr/>
        </p:nvCxnSpPr>
        <p:spPr>
          <a:xfrm>
            <a:off x="10229445" y="2789293"/>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98" name="群組 1097">
            <a:extLst>
              <a:ext uri="{FF2B5EF4-FFF2-40B4-BE49-F238E27FC236}">
                <a16:creationId xmlns:a16="http://schemas.microsoft.com/office/drawing/2014/main" id="{4FAB8D5F-9F68-76D7-51BB-F834420C7C11}"/>
              </a:ext>
            </a:extLst>
          </p:cNvPr>
          <p:cNvGrpSpPr/>
          <p:nvPr/>
        </p:nvGrpSpPr>
        <p:grpSpPr>
          <a:xfrm>
            <a:off x="7281479" y="2462979"/>
            <a:ext cx="1332000" cy="2810392"/>
            <a:chOff x="6250187" y="2264581"/>
            <a:chExt cx="2628000" cy="2810392"/>
          </a:xfrm>
        </p:grpSpPr>
        <p:cxnSp>
          <p:nvCxnSpPr>
            <p:cNvPr id="1099" name="直線接點 1098">
              <a:extLst>
                <a:ext uri="{FF2B5EF4-FFF2-40B4-BE49-F238E27FC236}">
                  <a16:creationId xmlns:a16="http://schemas.microsoft.com/office/drawing/2014/main" id="{9B257BDD-38F2-04E2-0AA5-1E2DEE4AF64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00" name="直線接點 1099">
              <a:extLst>
                <a:ext uri="{FF2B5EF4-FFF2-40B4-BE49-F238E27FC236}">
                  <a16:creationId xmlns:a16="http://schemas.microsoft.com/office/drawing/2014/main" id="{81975E6F-9EEE-45D4-4F51-D9823A649B5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1" name="直線接點 1100">
              <a:extLst>
                <a:ext uri="{FF2B5EF4-FFF2-40B4-BE49-F238E27FC236}">
                  <a16:creationId xmlns:a16="http://schemas.microsoft.com/office/drawing/2014/main" id="{DFB37575-59FD-CF78-F215-02680A689E82}"/>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106" name="矩形 1105">
            <a:extLst>
              <a:ext uri="{FF2B5EF4-FFF2-40B4-BE49-F238E27FC236}">
                <a16:creationId xmlns:a16="http://schemas.microsoft.com/office/drawing/2014/main" id="{ADD3ED6B-42AB-BBF7-38C2-AC4E66DF2D80}"/>
              </a:ext>
            </a:extLst>
          </p:cNvPr>
          <p:cNvSpPr/>
          <p:nvPr/>
        </p:nvSpPr>
        <p:spPr>
          <a:xfrm>
            <a:off x="7334176" y="4986201"/>
            <a:ext cx="860377" cy="287162"/>
          </a:xfrm>
          <a:prstGeom prst="rect">
            <a:avLst/>
          </a:prstGeom>
          <a:solidFill>
            <a:srgbClr val="FF6600"/>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0.3Hr</a:t>
            </a:r>
            <a:endParaRPr lang="zh-TW" altLang="en-US" b="1">
              <a:effectLst>
                <a:outerShdw blurRad="25400" dist="50800" dir="2700000" algn="tl" rotWithShape="0">
                  <a:prstClr val="black">
                    <a:alpha val="55000"/>
                  </a:prstClr>
                </a:outerShdw>
              </a:effectLst>
            </a:endParaRPr>
          </a:p>
        </p:txBody>
      </p:sp>
      <p:sp>
        <p:nvSpPr>
          <p:cNvPr id="1107" name="矩形 1106">
            <a:extLst>
              <a:ext uri="{FF2B5EF4-FFF2-40B4-BE49-F238E27FC236}">
                <a16:creationId xmlns:a16="http://schemas.microsoft.com/office/drawing/2014/main" id="{7B9B7EE8-C643-7D7E-6B01-33EB26B18BE4}"/>
              </a:ext>
            </a:extLst>
          </p:cNvPr>
          <p:cNvSpPr/>
          <p:nvPr/>
        </p:nvSpPr>
        <p:spPr>
          <a:xfrm>
            <a:off x="7307349" y="529691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FF0000"/>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Tree>
    <p:extLst>
      <p:ext uri="{BB962C8B-B14F-4D97-AF65-F5344CB8AC3E}">
        <p14:creationId xmlns:p14="http://schemas.microsoft.com/office/powerpoint/2010/main" val="9673026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14:presetBounceEnd="76000">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14:bounceEnd="76000">
                                          <p:cBhvr additive="base">
                                            <p:cTn id="125" dur="250" fill="hold"/>
                                            <p:tgtEl>
                                              <p:spTgt spid="958"/>
                                            </p:tgtEl>
                                            <p:attrNameLst>
                                              <p:attrName>ppt_x</p:attrName>
                                            </p:attrNameLst>
                                          </p:cBhvr>
                                          <p:tavLst>
                                            <p:tav tm="0">
                                              <p:val>
                                                <p:strVal val="#ppt_x"/>
                                              </p:val>
                                            </p:tav>
                                            <p:tav tm="100000">
                                              <p:val>
                                                <p:strVal val="#ppt_x"/>
                                              </p:val>
                                            </p:tav>
                                          </p:tavLst>
                                        </p:anim>
                                        <p:anim calcmode="lin" valueType="num" p14:bounceEnd="76000">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1.48148E-6 L 0.10924 1.48148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14:presetBounceEnd="76000">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14:bounceEnd="76000">
                                          <p:cBhvr additive="base">
                                            <p:cTn id="144" dur="250" fill="hold"/>
                                            <p:tgtEl>
                                              <p:spTgt spid="1047"/>
                                            </p:tgtEl>
                                            <p:attrNameLst>
                                              <p:attrName>ppt_x</p:attrName>
                                            </p:attrNameLst>
                                          </p:cBhvr>
                                          <p:tavLst>
                                            <p:tav tm="0">
                                              <p:val>
                                                <p:strVal val="#ppt_x"/>
                                              </p:val>
                                            </p:tav>
                                            <p:tav tm="100000">
                                              <p:val>
                                                <p:strVal val="#ppt_x"/>
                                              </p:val>
                                            </p:tav>
                                          </p:tavLst>
                                        </p:anim>
                                        <p:anim calcmode="lin" valueType="num" p14:bounceEnd="76000">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1.48148E-6 L 0.18789 1.48148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14:presetBounceEnd="76000">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14:bounceEnd="76000">
                                          <p:cBhvr additive="base">
                                            <p:cTn id="198" dur="250" fill="hold"/>
                                            <p:tgtEl>
                                              <p:spTgt spid="1111"/>
                                            </p:tgtEl>
                                            <p:attrNameLst>
                                              <p:attrName>ppt_x</p:attrName>
                                            </p:attrNameLst>
                                          </p:cBhvr>
                                          <p:tavLst>
                                            <p:tav tm="0">
                                              <p:val>
                                                <p:strVal val="#ppt_x"/>
                                              </p:val>
                                            </p:tav>
                                            <p:tav tm="100000">
                                              <p:val>
                                                <p:strVal val="#ppt_x"/>
                                              </p:val>
                                            </p:tav>
                                          </p:tavLst>
                                        </p:anim>
                                        <p:anim calcmode="lin" valueType="num" p14:bounceEnd="76000">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par>
                              <p:cTn id="200" fill="hold">
                                <p:stCondLst>
                                  <p:cond delay="3850"/>
                                </p:stCondLst>
                                <p:childTnLst>
                                  <p:par>
                                    <p:cTn id="201" presetID="10" presetClass="entr" presetSubtype="0" fill="hold" grpId="0" nodeType="afterEffect">
                                      <p:stCondLst>
                                        <p:cond delay="0"/>
                                      </p:stCondLst>
                                      <p:childTnLst>
                                        <p:set>
                                          <p:cBhvr>
                                            <p:cTn id="202" dur="1" fill="hold">
                                              <p:stCondLst>
                                                <p:cond delay="0"/>
                                              </p:stCondLst>
                                            </p:cTn>
                                            <p:tgtEl>
                                              <p:spTgt spid="122"/>
                                            </p:tgtEl>
                                            <p:attrNameLst>
                                              <p:attrName>style.visibility</p:attrName>
                                            </p:attrNameLst>
                                          </p:cBhvr>
                                          <p:to>
                                            <p:strVal val="visible"/>
                                          </p:to>
                                        </p:set>
                                        <p:animEffect transition="in" filter="fade">
                                          <p:cBhvr>
                                            <p:cTn id="20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122" grpId="0"/>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cBhvr additive="base">
                                            <p:cTn id="125" dur="250" fill="hold"/>
                                            <p:tgtEl>
                                              <p:spTgt spid="958"/>
                                            </p:tgtEl>
                                            <p:attrNameLst>
                                              <p:attrName>ppt_x</p:attrName>
                                            </p:attrNameLst>
                                          </p:cBhvr>
                                          <p:tavLst>
                                            <p:tav tm="0">
                                              <p:val>
                                                <p:strVal val="#ppt_x"/>
                                              </p:val>
                                            </p:tav>
                                            <p:tav tm="100000">
                                              <p:val>
                                                <p:strVal val="#ppt_x"/>
                                              </p:val>
                                            </p:tav>
                                          </p:tavLst>
                                        </p:anim>
                                        <p:anim calcmode="lin" valueType="num">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1.48148E-6 L 0.10924 1.48148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cBhvr additive="base">
                                            <p:cTn id="144" dur="250" fill="hold"/>
                                            <p:tgtEl>
                                              <p:spTgt spid="1047"/>
                                            </p:tgtEl>
                                            <p:attrNameLst>
                                              <p:attrName>ppt_x</p:attrName>
                                            </p:attrNameLst>
                                          </p:cBhvr>
                                          <p:tavLst>
                                            <p:tav tm="0">
                                              <p:val>
                                                <p:strVal val="#ppt_x"/>
                                              </p:val>
                                            </p:tav>
                                            <p:tav tm="100000">
                                              <p:val>
                                                <p:strVal val="#ppt_x"/>
                                              </p:val>
                                            </p:tav>
                                          </p:tavLst>
                                        </p:anim>
                                        <p:anim calcmode="lin" valueType="num">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1.48148E-6 L 0.18789 1.48148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cBhvr additive="base">
                                            <p:cTn id="198" dur="250" fill="hold"/>
                                            <p:tgtEl>
                                              <p:spTgt spid="1111"/>
                                            </p:tgtEl>
                                            <p:attrNameLst>
                                              <p:attrName>ppt_x</p:attrName>
                                            </p:attrNameLst>
                                          </p:cBhvr>
                                          <p:tavLst>
                                            <p:tav tm="0">
                                              <p:val>
                                                <p:strVal val="#ppt_x"/>
                                              </p:val>
                                            </p:tav>
                                            <p:tav tm="100000">
                                              <p:val>
                                                <p:strVal val="#ppt_x"/>
                                              </p:val>
                                            </p:tav>
                                          </p:tavLst>
                                        </p:anim>
                                        <p:anim calcmode="lin" valueType="num">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par>
                              <p:cTn id="200" fill="hold">
                                <p:stCondLst>
                                  <p:cond delay="3850"/>
                                </p:stCondLst>
                                <p:childTnLst>
                                  <p:par>
                                    <p:cTn id="201" presetID="10" presetClass="entr" presetSubtype="0" fill="hold" grpId="0" nodeType="afterEffect">
                                      <p:stCondLst>
                                        <p:cond delay="0"/>
                                      </p:stCondLst>
                                      <p:childTnLst>
                                        <p:set>
                                          <p:cBhvr>
                                            <p:cTn id="202" dur="1" fill="hold">
                                              <p:stCondLst>
                                                <p:cond delay="0"/>
                                              </p:stCondLst>
                                            </p:cTn>
                                            <p:tgtEl>
                                              <p:spTgt spid="122"/>
                                            </p:tgtEl>
                                            <p:attrNameLst>
                                              <p:attrName>style.visibility</p:attrName>
                                            </p:attrNameLst>
                                          </p:cBhvr>
                                          <p:to>
                                            <p:strVal val="visible"/>
                                          </p:to>
                                        </p:set>
                                        <p:animEffect transition="in" filter="fade">
                                          <p:cBhvr>
                                            <p:cTn id="20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122" grpId="0"/>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85125" y="88612"/>
            <a:ext cx="4621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斜め</a:t>
            </a:r>
            <a:r>
              <a:rPr lang="en-US" altLang="ja-JP" sz="3200" b="1">
                <a:solidFill>
                  <a:srgbClr val="0563C1"/>
                </a:solidFill>
                <a:latin typeface="+mj-ea"/>
                <a:ea typeface="+mj-ea"/>
              </a:rPr>
              <a:t>C.S.B.</a:t>
            </a:r>
            <a:r>
              <a:rPr lang="ja-JP" altLang="en-US" sz="3200" b="1">
                <a:solidFill>
                  <a:srgbClr val="0563C1"/>
                </a:solidFill>
                <a:latin typeface="+mj-ea"/>
                <a:ea typeface="+mj-ea"/>
              </a:rPr>
              <a:t>整備後の精度</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1694828" y="6190382"/>
            <a:ext cx="88024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問題なく使用可能な再利用品を継続的に提供</a:t>
            </a:r>
            <a:r>
              <a:rPr lang="zh-TW" altLang="en-US" sz="3200" b="1">
                <a:solidFill>
                  <a:schemeClr val="bg1"/>
                </a:solidFill>
                <a:latin typeface="+mj-ea"/>
                <a:ea typeface="+mj-ea"/>
              </a:rPr>
              <a:t>！</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59806" y="781083"/>
            <a:ext cx="666241" cy="666241"/>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593828" y="864731"/>
            <a:ext cx="30043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a:solidFill>
                  <a:srgbClr val="033160"/>
                </a:solidFill>
                <a:latin typeface="+mj-ea"/>
                <a:ea typeface="+mj-ea"/>
              </a:rPr>
              <a:t>精度誤差</a:t>
            </a:r>
            <a:r>
              <a:rPr lang="en-US" altLang="ja-JP" sz="2400" b="1">
                <a:solidFill>
                  <a:srgbClr val="033160"/>
                </a:solidFill>
                <a:latin typeface="+mj-ea"/>
                <a:ea typeface="+mj-ea"/>
              </a:rPr>
              <a:t>67%</a:t>
            </a:r>
            <a:r>
              <a:rPr lang="ja-JP" altLang="en-US" sz="2400" b="1">
                <a:solidFill>
                  <a:srgbClr val="033160"/>
                </a:solidFill>
                <a:latin typeface="+mj-ea"/>
                <a:ea typeface="+mj-ea"/>
              </a:rPr>
              <a:t>縮まる</a:t>
            </a:r>
            <a:endParaRPr lang="zh-TW" altLang="en-US" sz="2400" b="1">
              <a:solidFill>
                <a:srgbClr val="033160"/>
              </a:solidFill>
              <a:latin typeface="+mj-ea"/>
              <a:ea typeface="+mj-ea"/>
            </a:endParaRP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5955" y="814223"/>
            <a:ext cx="568847" cy="632052"/>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群組 112">
            <a:extLst>
              <a:ext uri="{FF2B5EF4-FFF2-40B4-BE49-F238E27FC236}">
                <a16:creationId xmlns:a16="http://schemas.microsoft.com/office/drawing/2014/main" id="{14C46A70-3ABB-F015-0132-6FEA69CFDD68}"/>
              </a:ext>
            </a:extLst>
          </p:cNvPr>
          <p:cNvGrpSpPr/>
          <p:nvPr/>
        </p:nvGrpSpPr>
        <p:grpSpPr>
          <a:xfrm>
            <a:off x="350838" y="3196183"/>
            <a:ext cx="880442" cy="1458239"/>
            <a:chOff x="3467761" y="4127800"/>
            <a:chExt cx="804466" cy="1332403"/>
          </a:xfrm>
        </p:grpSpPr>
        <p:sp>
          <p:nvSpPr>
            <p:cNvPr id="114" name="矩形: 剪去單一角落 5">
              <a:extLst>
                <a:ext uri="{FF2B5EF4-FFF2-40B4-BE49-F238E27FC236}">
                  <a16:creationId xmlns:a16="http://schemas.microsoft.com/office/drawing/2014/main" id="{ADDDB069-99FC-3AFD-B30D-D4507BA863A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15" name="直線接點 114">
              <a:extLst>
                <a:ext uri="{FF2B5EF4-FFF2-40B4-BE49-F238E27FC236}">
                  <a16:creationId xmlns:a16="http://schemas.microsoft.com/office/drawing/2014/main" id="{26EBCC88-B0B9-0416-6A7F-24B1C9A8E574}"/>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3D89B61-8EA4-28FD-754D-AE17DCBBD4F6}"/>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7" name="群組 116">
            <a:extLst>
              <a:ext uri="{FF2B5EF4-FFF2-40B4-BE49-F238E27FC236}">
                <a16:creationId xmlns:a16="http://schemas.microsoft.com/office/drawing/2014/main" id="{E1B5166B-9A83-B703-8BB6-D1A4DE2CD4EA}"/>
              </a:ext>
            </a:extLst>
          </p:cNvPr>
          <p:cNvGrpSpPr/>
          <p:nvPr/>
        </p:nvGrpSpPr>
        <p:grpSpPr>
          <a:xfrm>
            <a:off x="1261524" y="3196183"/>
            <a:ext cx="880442" cy="1458239"/>
            <a:chOff x="3467761" y="4127800"/>
            <a:chExt cx="804466" cy="1332403"/>
          </a:xfrm>
        </p:grpSpPr>
        <p:sp>
          <p:nvSpPr>
            <p:cNvPr id="118" name="矩形: 剪去單一角落 5">
              <a:extLst>
                <a:ext uri="{FF2B5EF4-FFF2-40B4-BE49-F238E27FC236}">
                  <a16:creationId xmlns:a16="http://schemas.microsoft.com/office/drawing/2014/main" id="{FD484B35-7ACB-622B-2DB1-996AD42DAA9D}"/>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19" name="直線接點 118">
              <a:extLst>
                <a:ext uri="{FF2B5EF4-FFF2-40B4-BE49-F238E27FC236}">
                  <a16:creationId xmlns:a16="http://schemas.microsoft.com/office/drawing/2014/main" id="{F48868BE-A0E6-D107-AFD1-53E095624359}"/>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4D3F3F1A-B3B9-8A1B-5D3A-05910A611D7A}"/>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124A412C-C11D-E029-9EA7-CB378BC62121}"/>
              </a:ext>
            </a:extLst>
          </p:cNvPr>
          <p:cNvSpPr/>
          <p:nvPr/>
        </p:nvSpPr>
        <p:spPr>
          <a:xfrm>
            <a:off x="94297" y="4712643"/>
            <a:ext cx="223651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手で圧力をかける</a:t>
            </a:r>
            <a:endParaRPr lang="en-US" altLang="zh-TW" sz="2000" b="1">
              <a:solidFill>
                <a:schemeClr val="tx1"/>
              </a:solidFill>
              <a:latin typeface="+mj-ea"/>
              <a:ea typeface="+mj-ea"/>
            </a:endParaRPr>
          </a:p>
        </p:txBody>
      </p:sp>
      <p:grpSp>
        <p:nvGrpSpPr>
          <p:cNvPr id="126" name="群組 125">
            <a:extLst>
              <a:ext uri="{FF2B5EF4-FFF2-40B4-BE49-F238E27FC236}">
                <a16:creationId xmlns:a16="http://schemas.microsoft.com/office/drawing/2014/main" id="{CFC25FFB-A739-0E59-793B-680BF7406951}"/>
              </a:ext>
            </a:extLst>
          </p:cNvPr>
          <p:cNvGrpSpPr/>
          <p:nvPr/>
        </p:nvGrpSpPr>
        <p:grpSpPr>
          <a:xfrm>
            <a:off x="2626625" y="3314686"/>
            <a:ext cx="663455" cy="1001862"/>
            <a:chOff x="5145319" y="2185263"/>
            <a:chExt cx="709613" cy="1071563"/>
          </a:xfrm>
        </p:grpSpPr>
        <p:sp>
          <p:nvSpPr>
            <p:cNvPr id="127" name="Line 20">
              <a:extLst>
                <a:ext uri="{FF2B5EF4-FFF2-40B4-BE49-F238E27FC236}">
                  <a16:creationId xmlns:a16="http://schemas.microsoft.com/office/drawing/2014/main" id="{21A95960-29E0-E98D-083E-A2890EDB059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28" name="Freeform 1001">
              <a:extLst>
                <a:ext uri="{FF2B5EF4-FFF2-40B4-BE49-F238E27FC236}">
                  <a16:creationId xmlns:a16="http://schemas.microsoft.com/office/drawing/2014/main" id="{E1498F9E-BA95-5039-F617-B2A4FC49852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29" name="Freeform 1002">
              <a:extLst>
                <a:ext uri="{FF2B5EF4-FFF2-40B4-BE49-F238E27FC236}">
                  <a16:creationId xmlns:a16="http://schemas.microsoft.com/office/drawing/2014/main" id="{46F4394F-2D79-9B34-897B-3739BCCEFC1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30" name="Freeform 1003">
              <a:extLst>
                <a:ext uri="{FF2B5EF4-FFF2-40B4-BE49-F238E27FC236}">
                  <a16:creationId xmlns:a16="http://schemas.microsoft.com/office/drawing/2014/main" id="{E2DD5876-F11F-7BBD-F54D-4F0862CF546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31" name="群組 130">
            <a:extLst>
              <a:ext uri="{FF2B5EF4-FFF2-40B4-BE49-F238E27FC236}">
                <a16:creationId xmlns:a16="http://schemas.microsoft.com/office/drawing/2014/main" id="{5F056AAE-857B-F2AA-3B27-AD5971F3A011}"/>
              </a:ext>
            </a:extLst>
          </p:cNvPr>
          <p:cNvGrpSpPr/>
          <p:nvPr/>
        </p:nvGrpSpPr>
        <p:grpSpPr>
          <a:xfrm>
            <a:off x="925731" y="1848540"/>
            <a:ext cx="1969237" cy="1429261"/>
            <a:chOff x="1121790" y="1271070"/>
            <a:chExt cx="1969237" cy="1429261"/>
          </a:xfrm>
        </p:grpSpPr>
        <p:pic>
          <p:nvPicPr>
            <p:cNvPr id="132" name="圖片 131" descr="一張含有 黃色 的圖片&#10;&#10;自動產生的描述">
              <a:extLst>
                <a:ext uri="{FF2B5EF4-FFF2-40B4-BE49-F238E27FC236}">
                  <a16:creationId xmlns:a16="http://schemas.microsoft.com/office/drawing/2014/main" id="{75D7B68E-2A5F-95F4-30A4-43E5B8D7565A}"/>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133" name="群組 132">
              <a:extLst>
                <a:ext uri="{FF2B5EF4-FFF2-40B4-BE49-F238E27FC236}">
                  <a16:creationId xmlns:a16="http://schemas.microsoft.com/office/drawing/2014/main" id="{402AA4F1-8938-B4F3-9C16-12FFF37A5AF4}"/>
                </a:ext>
              </a:extLst>
            </p:cNvPr>
            <p:cNvGrpSpPr/>
            <p:nvPr/>
          </p:nvGrpSpPr>
          <p:grpSpPr>
            <a:xfrm>
              <a:off x="1464179" y="1271070"/>
              <a:ext cx="1236212" cy="741429"/>
              <a:chOff x="10199418" y="2026812"/>
              <a:chExt cx="1212796" cy="727385"/>
            </a:xfrm>
          </p:grpSpPr>
          <p:grpSp>
            <p:nvGrpSpPr>
              <p:cNvPr id="134" name="群組 133">
                <a:extLst>
                  <a:ext uri="{FF2B5EF4-FFF2-40B4-BE49-F238E27FC236}">
                    <a16:creationId xmlns:a16="http://schemas.microsoft.com/office/drawing/2014/main" id="{8BCA6C88-8814-2FEE-6165-ED5A3EFBDB8A}"/>
                  </a:ext>
                </a:extLst>
              </p:cNvPr>
              <p:cNvGrpSpPr/>
              <p:nvPr/>
            </p:nvGrpSpPr>
            <p:grpSpPr>
              <a:xfrm>
                <a:off x="10199418" y="2030703"/>
                <a:ext cx="1188882" cy="723494"/>
                <a:chOff x="2796373" y="1273437"/>
                <a:chExt cx="1188882" cy="723494"/>
              </a:xfrm>
            </p:grpSpPr>
            <p:sp>
              <p:nvSpPr>
                <p:cNvPr id="137" name="手繪多邊形: 圖案 136">
                  <a:extLst>
                    <a:ext uri="{FF2B5EF4-FFF2-40B4-BE49-F238E27FC236}">
                      <a16:creationId xmlns:a16="http://schemas.microsoft.com/office/drawing/2014/main" id="{D5D221A2-F387-1365-4D1B-2F78E79707EA}"/>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手繪多邊形: 圖案 137">
                  <a:extLst>
                    <a:ext uri="{FF2B5EF4-FFF2-40B4-BE49-F238E27FC236}">
                      <a16:creationId xmlns:a16="http://schemas.microsoft.com/office/drawing/2014/main" id="{21F962C4-303B-0B88-7C2A-D74E6EBE42C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手繪多邊形: 圖案 138">
                  <a:extLst>
                    <a:ext uri="{FF2B5EF4-FFF2-40B4-BE49-F238E27FC236}">
                      <a16:creationId xmlns:a16="http://schemas.microsoft.com/office/drawing/2014/main" id="{1DA1A95B-878C-16DA-C900-4A0081682EE3}"/>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手繪多邊形: 圖案 139">
                  <a:extLst>
                    <a:ext uri="{FF2B5EF4-FFF2-40B4-BE49-F238E27FC236}">
                      <a16:creationId xmlns:a16="http://schemas.microsoft.com/office/drawing/2014/main" id="{8A8B1F87-38F3-21EE-4192-3CBBF76BE119}"/>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手繪多邊形: 圖案 140">
                  <a:extLst>
                    <a:ext uri="{FF2B5EF4-FFF2-40B4-BE49-F238E27FC236}">
                      <a16:creationId xmlns:a16="http://schemas.microsoft.com/office/drawing/2014/main" id="{D7F630F8-D2D0-EAA2-47C4-616A1EB1CC3B}"/>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5" name="手繪多邊形: 圖案 134">
                <a:extLst>
                  <a:ext uri="{FF2B5EF4-FFF2-40B4-BE49-F238E27FC236}">
                    <a16:creationId xmlns:a16="http://schemas.microsoft.com/office/drawing/2014/main" id="{9D7F7038-AF70-5A5F-0C1C-3B2ADB1C5C58}"/>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手繪多邊形: 圖案 135">
                <a:extLst>
                  <a:ext uri="{FF2B5EF4-FFF2-40B4-BE49-F238E27FC236}">
                    <a16:creationId xmlns:a16="http://schemas.microsoft.com/office/drawing/2014/main" id="{1C1947B0-8A09-9F8A-3388-51337A069529}"/>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42" name="圖片 141" descr="一張含有 圖形, 文字, 螢幕擷取畫面, 字型 的圖片&#10;&#10;自動產生的描述">
            <a:extLst>
              <a:ext uri="{FF2B5EF4-FFF2-40B4-BE49-F238E27FC236}">
                <a16:creationId xmlns:a16="http://schemas.microsoft.com/office/drawing/2014/main" id="{4DFEB145-3AA9-6D47-A405-1A99D5E9F140}"/>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601859" y="2847043"/>
            <a:ext cx="381102" cy="481890"/>
          </a:xfrm>
          <a:prstGeom prst="rect">
            <a:avLst/>
          </a:prstGeom>
        </p:spPr>
      </p:pic>
      <p:pic>
        <p:nvPicPr>
          <p:cNvPr id="143" name="圖片 142" descr="一張含有 圖形, 文字, 螢幕擷取畫面, 字型 的圖片&#10;&#10;自動產生的描述">
            <a:extLst>
              <a:ext uri="{FF2B5EF4-FFF2-40B4-BE49-F238E27FC236}">
                <a16:creationId xmlns:a16="http://schemas.microsoft.com/office/drawing/2014/main" id="{FC18B6B9-395C-0043-4C66-24E3A7A86C05}"/>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2230055" y="2847043"/>
            <a:ext cx="381102" cy="481890"/>
          </a:xfrm>
          <a:prstGeom prst="rect">
            <a:avLst/>
          </a:prstGeom>
        </p:spPr>
      </p:pic>
      <p:grpSp>
        <p:nvGrpSpPr>
          <p:cNvPr id="170" name="群組 169">
            <a:extLst>
              <a:ext uri="{FF2B5EF4-FFF2-40B4-BE49-F238E27FC236}">
                <a16:creationId xmlns:a16="http://schemas.microsoft.com/office/drawing/2014/main" id="{37517830-D132-AB97-E3D6-8997904CEBBB}"/>
              </a:ext>
            </a:extLst>
          </p:cNvPr>
          <p:cNvGrpSpPr/>
          <p:nvPr/>
        </p:nvGrpSpPr>
        <p:grpSpPr>
          <a:xfrm>
            <a:off x="45082" y="4755739"/>
            <a:ext cx="3241015" cy="1006868"/>
            <a:chOff x="45082" y="4878361"/>
            <a:chExt cx="3241015" cy="1006868"/>
          </a:xfrm>
        </p:grpSpPr>
        <p:sp>
          <p:nvSpPr>
            <p:cNvPr id="144" name="矩形 143">
              <a:extLst>
                <a:ext uri="{FF2B5EF4-FFF2-40B4-BE49-F238E27FC236}">
                  <a16:creationId xmlns:a16="http://schemas.microsoft.com/office/drawing/2014/main" id="{575A031E-317C-1173-0565-1763A96BE87F}"/>
                </a:ext>
              </a:extLst>
            </p:cNvPr>
            <p:cNvSpPr/>
            <p:nvPr/>
          </p:nvSpPr>
          <p:spPr>
            <a:xfrm>
              <a:off x="45082" y="4878361"/>
              <a:ext cx="3241015"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900" b="1">
                  <a:solidFill>
                    <a:schemeClr val="tx1"/>
                  </a:solidFill>
                  <a:latin typeface="+mj-ea"/>
                  <a:ea typeface="+mj-ea"/>
                </a:rPr>
                <a:t>電動サンダーの重量</a:t>
              </a:r>
              <a:r>
                <a:rPr lang="en-US" altLang="ja-JP" b="1">
                  <a:solidFill>
                    <a:schemeClr val="tx1"/>
                  </a:solidFill>
                  <a:latin typeface="+mj-ea"/>
                  <a:ea typeface="+mj-ea"/>
                </a:rPr>
                <a:t>(1.8kg)</a:t>
              </a:r>
              <a:endParaRPr lang="en-US" altLang="zh-TW" b="1">
                <a:solidFill>
                  <a:schemeClr val="tx1"/>
                </a:solidFill>
                <a:latin typeface="+mj-ea"/>
                <a:ea typeface="+mj-ea"/>
              </a:endParaRPr>
            </a:p>
          </p:txBody>
        </p:sp>
        <p:pic>
          <p:nvPicPr>
            <p:cNvPr id="145" name="圖形 144" descr="新增 以實心填滿">
              <a:extLst>
                <a:ext uri="{FF2B5EF4-FFF2-40B4-BE49-F238E27FC236}">
                  <a16:creationId xmlns:a16="http://schemas.microsoft.com/office/drawing/2014/main" id="{57A94AE3-12FE-9F4C-233F-18D736A497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800" y="5221469"/>
              <a:ext cx="286270" cy="286270"/>
            </a:xfrm>
            <a:prstGeom prst="rect">
              <a:avLst/>
            </a:prstGeom>
          </p:spPr>
        </p:pic>
        <p:sp>
          <p:nvSpPr>
            <p:cNvPr id="146" name="矩形 145">
              <a:extLst>
                <a:ext uri="{FF2B5EF4-FFF2-40B4-BE49-F238E27FC236}">
                  <a16:creationId xmlns:a16="http://schemas.microsoft.com/office/drawing/2014/main" id="{866866AE-FC00-E844-4F00-78692BAC25C2}"/>
                </a:ext>
              </a:extLst>
            </p:cNvPr>
            <p:cNvSpPr/>
            <p:nvPr/>
          </p:nvSpPr>
          <p:spPr>
            <a:xfrm>
              <a:off x="89713" y="5485119"/>
              <a:ext cx="249299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手で加える補助の力</a:t>
              </a:r>
              <a:endParaRPr lang="en-US" altLang="zh-TW" sz="2000" b="1">
                <a:solidFill>
                  <a:schemeClr val="tx1"/>
                </a:solidFill>
                <a:latin typeface="+mj-ea"/>
                <a:ea typeface="+mj-ea"/>
              </a:endParaRPr>
            </a:p>
          </p:txBody>
        </p:sp>
      </p:grpSp>
      <p:pic>
        <p:nvPicPr>
          <p:cNvPr id="147" name="圖形 146">
            <a:extLst>
              <a:ext uri="{FF2B5EF4-FFF2-40B4-BE49-F238E27FC236}">
                <a16:creationId xmlns:a16="http://schemas.microsoft.com/office/drawing/2014/main" id="{6AD58E62-DCFF-3C51-EE7F-5F0B11A648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123627" y="3342031"/>
            <a:ext cx="634048" cy="634048"/>
          </a:xfrm>
          <a:prstGeom prst="rect">
            <a:avLst/>
          </a:prstGeom>
        </p:spPr>
      </p:pic>
      <p:grpSp>
        <p:nvGrpSpPr>
          <p:cNvPr id="148" name="群組 147">
            <a:extLst>
              <a:ext uri="{FF2B5EF4-FFF2-40B4-BE49-F238E27FC236}">
                <a16:creationId xmlns:a16="http://schemas.microsoft.com/office/drawing/2014/main" id="{C1CAF9B7-B150-25C1-06BF-106344D53963}"/>
              </a:ext>
            </a:extLst>
          </p:cNvPr>
          <p:cNvGrpSpPr/>
          <p:nvPr/>
        </p:nvGrpSpPr>
        <p:grpSpPr>
          <a:xfrm>
            <a:off x="647388" y="2094166"/>
            <a:ext cx="1911081" cy="1072122"/>
            <a:chOff x="3924426" y="785813"/>
            <a:chExt cx="1911081" cy="1072122"/>
          </a:xfrm>
        </p:grpSpPr>
        <p:sp>
          <p:nvSpPr>
            <p:cNvPr id="149" name="手繪多邊形: 圖案 148">
              <a:extLst>
                <a:ext uri="{FF2B5EF4-FFF2-40B4-BE49-F238E27FC236}">
                  <a16:creationId xmlns:a16="http://schemas.microsoft.com/office/drawing/2014/main" id="{B514FE81-28EA-54FE-11CE-F873766A250F}"/>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2"/>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立方體 149">
              <a:extLst>
                <a:ext uri="{FF2B5EF4-FFF2-40B4-BE49-F238E27FC236}">
                  <a16:creationId xmlns:a16="http://schemas.microsoft.com/office/drawing/2014/main" id="{AA8B56F4-1C5E-2BDB-815B-1B1FEF346101}"/>
                </a:ext>
              </a:extLst>
            </p:cNvPr>
            <p:cNvSpPr/>
            <p:nvPr/>
          </p:nvSpPr>
          <p:spPr>
            <a:xfrm rot="5400000" flipH="1">
              <a:off x="4680830" y="762327"/>
              <a:ext cx="586809" cy="1564042"/>
            </a:xfrm>
            <a:prstGeom prst="cube">
              <a:avLst>
                <a:gd name="adj" fmla="val 27758"/>
              </a:avLst>
            </a:prstGeom>
            <a:blipFill>
              <a:blip r:embed="rId13"/>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1" name="群組 150">
              <a:extLst>
                <a:ext uri="{FF2B5EF4-FFF2-40B4-BE49-F238E27FC236}">
                  <a16:creationId xmlns:a16="http://schemas.microsoft.com/office/drawing/2014/main" id="{6536909D-E456-D4D7-9678-B89B284CDEFB}"/>
                </a:ext>
              </a:extLst>
            </p:cNvPr>
            <p:cNvGrpSpPr/>
            <p:nvPr/>
          </p:nvGrpSpPr>
          <p:grpSpPr>
            <a:xfrm>
              <a:off x="3924426" y="1340356"/>
              <a:ext cx="1732768" cy="517579"/>
              <a:chOff x="2978407" y="2855119"/>
              <a:chExt cx="1063512" cy="317672"/>
            </a:xfrm>
            <a:effectLst/>
          </p:grpSpPr>
          <p:grpSp>
            <p:nvGrpSpPr>
              <p:cNvPr id="162" name="群組 161">
                <a:extLst>
                  <a:ext uri="{FF2B5EF4-FFF2-40B4-BE49-F238E27FC236}">
                    <a16:creationId xmlns:a16="http://schemas.microsoft.com/office/drawing/2014/main" id="{8B691D71-80BF-A8E6-EDEA-CCAEEADA1E81}"/>
                  </a:ext>
                </a:extLst>
              </p:cNvPr>
              <p:cNvGrpSpPr/>
              <p:nvPr/>
            </p:nvGrpSpPr>
            <p:grpSpPr>
              <a:xfrm>
                <a:off x="2978407" y="2857497"/>
                <a:ext cx="1063512" cy="315294"/>
                <a:chOff x="2978407" y="2857497"/>
                <a:chExt cx="1063512" cy="315294"/>
              </a:xfrm>
            </p:grpSpPr>
            <p:sp>
              <p:nvSpPr>
                <p:cNvPr id="164" name="手繪多邊形: 圖案 163">
                  <a:extLst>
                    <a:ext uri="{FF2B5EF4-FFF2-40B4-BE49-F238E27FC236}">
                      <a16:creationId xmlns:a16="http://schemas.microsoft.com/office/drawing/2014/main" id="{2ADCEA2D-D378-75BB-A61C-DB02051E334B}"/>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手繪多邊形: 圖案 164">
                  <a:extLst>
                    <a:ext uri="{FF2B5EF4-FFF2-40B4-BE49-F238E27FC236}">
                      <a16:creationId xmlns:a16="http://schemas.microsoft.com/office/drawing/2014/main" id="{7BE3BD50-FC28-94E6-F493-8A755FDA372C}"/>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6" name="直線接點 165">
                  <a:extLst>
                    <a:ext uri="{FF2B5EF4-FFF2-40B4-BE49-F238E27FC236}">
                      <a16:creationId xmlns:a16="http://schemas.microsoft.com/office/drawing/2014/main" id="{B9AEEFE3-4A53-9CD5-F611-14F403FB8C68}"/>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E1F9F564-01A7-0DAE-543B-3B84A9FD8FA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63" name="手繪多邊形: 圖案 162">
                <a:extLst>
                  <a:ext uri="{FF2B5EF4-FFF2-40B4-BE49-F238E27FC236}">
                    <a16:creationId xmlns:a16="http://schemas.microsoft.com/office/drawing/2014/main" id="{2D225156-9E37-E31B-A0E9-2AFD47B5D8F6}"/>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4">
                  <a:extLst>
                    <a:ext uri="{BEBA8EAE-BF5A-486C-A8C5-ECC9F3942E4B}">
                      <a14:imgProps xmlns:a14="http://schemas.microsoft.com/office/drawing/2010/main">
                        <a14:imgLayer r:embed="rId15">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2" name="群組 151">
              <a:extLst>
                <a:ext uri="{FF2B5EF4-FFF2-40B4-BE49-F238E27FC236}">
                  <a16:creationId xmlns:a16="http://schemas.microsoft.com/office/drawing/2014/main" id="{C3CCADF0-AE6B-4992-3422-6A3F4D5D1658}"/>
                </a:ext>
              </a:extLst>
            </p:cNvPr>
            <p:cNvGrpSpPr/>
            <p:nvPr/>
          </p:nvGrpSpPr>
          <p:grpSpPr>
            <a:xfrm>
              <a:off x="4373718" y="785813"/>
              <a:ext cx="1224601" cy="817953"/>
              <a:chOff x="4373718" y="785813"/>
              <a:chExt cx="1224601" cy="817953"/>
            </a:xfrm>
          </p:grpSpPr>
          <p:sp>
            <p:nvSpPr>
              <p:cNvPr id="153" name="手繪多邊形: 圖案 152">
                <a:extLst>
                  <a:ext uri="{FF2B5EF4-FFF2-40B4-BE49-F238E27FC236}">
                    <a16:creationId xmlns:a16="http://schemas.microsoft.com/office/drawing/2014/main" id="{9F2475C8-D0A5-A59D-A3EE-69C7ADD392BA}"/>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4" name="群組 153">
                <a:extLst>
                  <a:ext uri="{FF2B5EF4-FFF2-40B4-BE49-F238E27FC236}">
                    <a16:creationId xmlns:a16="http://schemas.microsoft.com/office/drawing/2014/main" id="{ABCDAB08-301C-E697-110E-8AE43C24B243}"/>
                  </a:ext>
                </a:extLst>
              </p:cNvPr>
              <p:cNvGrpSpPr/>
              <p:nvPr/>
            </p:nvGrpSpPr>
            <p:grpSpPr>
              <a:xfrm>
                <a:off x="4373718" y="785813"/>
                <a:ext cx="1224601" cy="815673"/>
                <a:chOff x="4373718" y="785813"/>
                <a:chExt cx="1224601" cy="815673"/>
              </a:xfrm>
            </p:grpSpPr>
            <p:grpSp>
              <p:nvGrpSpPr>
                <p:cNvPr id="155" name="群組 154">
                  <a:extLst>
                    <a:ext uri="{FF2B5EF4-FFF2-40B4-BE49-F238E27FC236}">
                      <a16:creationId xmlns:a16="http://schemas.microsoft.com/office/drawing/2014/main" id="{20640C3E-056C-5491-E19C-CE35E5CA5B60}"/>
                    </a:ext>
                  </a:extLst>
                </p:cNvPr>
                <p:cNvGrpSpPr/>
                <p:nvPr/>
              </p:nvGrpSpPr>
              <p:grpSpPr>
                <a:xfrm>
                  <a:off x="4591050" y="785813"/>
                  <a:ext cx="1007269" cy="815673"/>
                  <a:chOff x="4591050" y="785813"/>
                  <a:chExt cx="1007269" cy="815673"/>
                </a:xfrm>
              </p:grpSpPr>
              <p:sp>
                <p:nvSpPr>
                  <p:cNvPr id="160" name="手繪多邊形: 圖案 159">
                    <a:extLst>
                      <a:ext uri="{FF2B5EF4-FFF2-40B4-BE49-F238E27FC236}">
                        <a16:creationId xmlns:a16="http://schemas.microsoft.com/office/drawing/2014/main" id="{2245485C-4728-FF57-49DB-93101C8301F3}"/>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手繪多邊形: 圖案 160">
                    <a:extLst>
                      <a:ext uri="{FF2B5EF4-FFF2-40B4-BE49-F238E27FC236}">
                        <a16:creationId xmlns:a16="http://schemas.microsoft.com/office/drawing/2014/main" id="{6DAC6BB5-7769-68FC-EF01-8214B89D705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4F7BF1DE-7621-3F56-AEBE-A4F1076973EF}"/>
                    </a:ext>
                  </a:extLst>
                </p:cNvPr>
                <p:cNvGrpSpPr/>
                <p:nvPr/>
              </p:nvGrpSpPr>
              <p:grpSpPr>
                <a:xfrm>
                  <a:off x="4373718" y="1078706"/>
                  <a:ext cx="688820" cy="442505"/>
                  <a:chOff x="4373718" y="1078706"/>
                  <a:chExt cx="688820" cy="442505"/>
                </a:xfrm>
              </p:grpSpPr>
              <p:sp>
                <p:nvSpPr>
                  <p:cNvPr id="157" name="手繪多邊形: 圖案 156">
                    <a:extLst>
                      <a:ext uri="{FF2B5EF4-FFF2-40B4-BE49-F238E27FC236}">
                        <a16:creationId xmlns:a16="http://schemas.microsoft.com/office/drawing/2014/main" id="{4CA8B5C4-9530-CACB-3946-A41AFCA7B13F}"/>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手繪多邊形: 圖案 157">
                    <a:extLst>
                      <a:ext uri="{FF2B5EF4-FFF2-40B4-BE49-F238E27FC236}">
                        <a16:creationId xmlns:a16="http://schemas.microsoft.com/office/drawing/2014/main" id="{8EDBBA6E-3086-358F-FE60-1F980B79EC6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手繪多邊形: 圖案 158">
                    <a:extLst>
                      <a:ext uri="{FF2B5EF4-FFF2-40B4-BE49-F238E27FC236}">
                        <a16:creationId xmlns:a16="http://schemas.microsoft.com/office/drawing/2014/main" id="{B09B7A2B-58E7-1B0F-4913-31FCBBE29383}"/>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168" name="矩形 167">
            <a:extLst>
              <a:ext uri="{FF2B5EF4-FFF2-40B4-BE49-F238E27FC236}">
                <a16:creationId xmlns:a16="http://schemas.microsoft.com/office/drawing/2014/main" id="{53CAEBA6-AB9E-D4C2-C598-E51890613EE3}"/>
              </a:ext>
            </a:extLst>
          </p:cNvPr>
          <p:cNvSpPr/>
          <p:nvPr/>
        </p:nvSpPr>
        <p:spPr>
          <a:xfrm>
            <a:off x="932744"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02494AE2-823F-560B-CE0E-755C1FF99FE3}"/>
              </a:ext>
            </a:extLst>
          </p:cNvPr>
          <p:cNvSpPr/>
          <p:nvPr/>
        </p:nvSpPr>
        <p:spPr>
          <a:xfrm>
            <a:off x="1866077"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0C70CA57-8C23-D462-49A4-145758877A5B}"/>
              </a:ext>
            </a:extLst>
          </p:cNvPr>
          <p:cNvSpPr/>
          <p:nvPr/>
        </p:nvSpPr>
        <p:spPr>
          <a:xfrm>
            <a:off x="6299889" y="3760933"/>
            <a:ext cx="860377" cy="1504613"/>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0.16</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grpSp>
        <p:nvGrpSpPr>
          <p:cNvPr id="172" name="群組 171">
            <a:extLst>
              <a:ext uri="{FF2B5EF4-FFF2-40B4-BE49-F238E27FC236}">
                <a16:creationId xmlns:a16="http://schemas.microsoft.com/office/drawing/2014/main" id="{DDCD3CE3-A9B7-373F-7C0F-3AF565AC40A8}"/>
              </a:ext>
            </a:extLst>
          </p:cNvPr>
          <p:cNvGrpSpPr/>
          <p:nvPr/>
        </p:nvGrpSpPr>
        <p:grpSpPr>
          <a:xfrm rot="5400000">
            <a:off x="4998287" y="1903048"/>
            <a:ext cx="1219519" cy="786672"/>
            <a:chOff x="4193769" y="2185263"/>
            <a:chExt cx="1661163" cy="1071563"/>
          </a:xfrm>
        </p:grpSpPr>
        <p:sp>
          <p:nvSpPr>
            <p:cNvPr id="173" name="Line 20">
              <a:extLst>
                <a:ext uri="{FF2B5EF4-FFF2-40B4-BE49-F238E27FC236}">
                  <a16:creationId xmlns:a16="http://schemas.microsoft.com/office/drawing/2014/main" id="{AD04D517-0FA4-9102-4371-0F92CB2240F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74" name="Freeform 1001">
              <a:extLst>
                <a:ext uri="{FF2B5EF4-FFF2-40B4-BE49-F238E27FC236}">
                  <a16:creationId xmlns:a16="http://schemas.microsoft.com/office/drawing/2014/main" id="{15E3C696-6713-93B7-4390-494142EE7438}"/>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5" name="Freeform 1002">
              <a:extLst>
                <a:ext uri="{FF2B5EF4-FFF2-40B4-BE49-F238E27FC236}">
                  <a16:creationId xmlns:a16="http://schemas.microsoft.com/office/drawing/2014/main" id="{DADAEE95-752F-E631-053D-64DAF0F9610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6" name="Freeform 1003">
              <a:extLst>
                <a:ext uri="{FF2B5EF4-FFF2-40B4-BE49-F238E27FC236}">
                  <a16:creationId xmlns:a16="http://schemas.microsoft.com/office/drawing/2014/main" id="{A1421CC7-AE1B-89E6-87FA-2FF743E7612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7" name="矩形 176">
              <a:extLst>
                <a:ext uri="{FF2B5EF4-FFF2-40B4-BE49-F238E27FC236}">
                  <a16:creationId xmlns:a16="http://schemas.microsoft.com/office/drawing/2014/main" id="{32CDAE10-AE64-1696-494D-B0D041C9D859}"/>
                </a:ext>
              </a:extLst>
            </p:cNvPr>
            <p:cNvSpPr/>
            <p:nvPr/>
          </p:nvSpPr>
          <p:spPr>
            <a:xfrm rot="16200000">
              <a:off x="4483042" y="2142314"/>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一</a:t>
              </a:r>
              <a:endParaRPr lang="en-US" altLang="zh-TW" b="1">
                <a:solidFill>
                  <a:schemeClr val="tx1"/>
                </a:solidFill>
                <a:latin typeface="+mj-ea"/>
                <a:ea typeface="+mj-ea"/>
              </a:endParaRPr>
            </a:p>
          </p:txBody>
        </p:sp>
      </p:grpSp>
      <p:sp>
        <p:nvSpPr>
          <p:cNvPr id="178" name="矩形 177">
            <a:extLst>
              <a:ext uri="{FF2B5EF4-FFF2-40B4-BE49-F238E27FC236}">
                <a16:creationId xmlns:a16="http://schemas.microsoft.com/office/drawing/2014/main" id="{93F1FE40-9565-6F09-1014-8FCD634D84F4}"/>
              </a:ext>
            </a:extLst>
          </p:cNvPr>
          <p:cNvSpPr/>
          <p:nvPr/>
        </p:nvSpPr>
        <p:spPr>
          <a:xfrm>
            <a:off x="5177853" y="2959709"/>
            <a:ext cx="860377" cy="2305837"/>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0.24</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sp>
        <p:nvSpPr>
          <p:cNvPr id="179" name="矩形 178">
            <a:extLst>
              <a:ext uri="{FF2B5EF4-FFF2-40B4-BE49-F238E27FC236}">
                <a16:creationId xmlns:a16="http://schemas.microsoft.com/office/drawing/2014/main" id="{2B3C69AE-9655-2E1F-18A7-99EF238551D9}"/>
              </a:ext>
            </a:extLst>
          </p:cNvPr>
          <p:cNvSpPr/>
          <p:nvPr/>
        </p:nvSpPr>
        <p:spPr>
          <a:xfrm>
            <a:off x="4034047" y="2455162"/>
            <a:ext cx="855904" cy="281038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ctr" rotWithShape="0">
                    <a:srgbClr val="00B0F0">
                      <a:alpha val="60000"/>
                    </a:srgbClr>
                  </a:outerShdw>
                </a:effectLst>
              </a:rPr>
              <a:t>0.3</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mm</a:t>
            </a:r>
          </a:p>
        </p:txBody>
      </p:sp>
      <p:grpSp>
        <p:nvGrpSpPr>
          <p:cNvPr id="180" name="群組 179">
            <a:extLst>
              <a:ext uri="{FF2B5EF4-FFF2-40B4-BE49-F238E27FC236}">
                <a16:creationId xmlns:a16="http://schemas.microsoft.com/office/drawing/2014/main" id="{F66D493B-DB04-BDBA-F0E9-E871734F0657}"/>
              </a:ext>
            </a:extLst>
          </p:cNvPr>
          <p:cNvGrpSpPr/>
          <p:nvPr/>
        </p:nvGrpSpPr>
        <p:grpSpPr>
          <a:xfrm>
            <a:off x="3834647" y="2455162"/>
            <a:ext cx="2520000" cy="2810392"/>
            <a:chOff x="987526" y="2007682"/>
            <a:chExt cx="2177354" cy="1695450"/>
          </a:xfrm>
        </p:grpSpPr>
        <p:cxnSp>
          <p:nvCxnSpPr>
            <p:cNvPr id="181" name="直線接點 180">
              <a:extLst>
                <a:ext uri="{FF2B5EF4-FFF2-40B4-BE49-F238E27FC236}">
                  <a16:creationId xmlns:a16="http://schemas.microsoft.com/office/drawing/2014/main" id="{EBF25D07-4F7F-C1A8-9EAB-9E4960C9EEAE}"/>
                </a:ext>
              </a:extLst>
            </p:cNvPr>
            <p:cNvCxnSpPr>
              <a:cxnSpLocks/>
            </p:cNvCxnSpPr>
            <p:nvPr/>
          </p:nvCxnSpPr>
          <p:spPr>
            <a:xfrm>
              <a:off x="987526" y="3122461"/>
              <a:ext cx="217735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F6EBAC1D-87A5-EF98-A475-ED441F5ED6C5}"/>
                </a:ext>
              </a:extLst>
            </p:cNvPr>
            <p:cNvCxnSpPr>
              <a:cxnSpLocks/>
            </p:cNvCxnSpPr>
            <p:nvPr/>
          </p:nvCxnSpPr>
          <p:spPr>
            <a:xfrm>
              <a:off x="987526" y="2007682"/>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40359D80-E04A-6733-D139-4CE657357A9E}"/>
                </a:ext>
              </a:extLst>
            </p:cNvPr>
            <p:cNvCxnSpPr>
              <a:cxnSpLocks/>
            </p:cNvCxnSpPr>
            <p:nvPr/>
          </p:nvCxnSpPr>
          <p:spPr>
            <a:xfrm>
              <a:off x="987526" y="3703132"/>
              <a:ext cx="2177354"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直線接點 237">
              <a:extLst>
                <a:ext uri="{FF2B5EF4-FFF2-40B4-BE49-F238E27FC236}">
                  <a16:creationId xmlns:a16="http://schemas.microsoft.com/office/drawing/2014/main" id="{90703640-C374-673C-BE17-8E71423A914D}"/>
                </a:ext>
              </a:extLst>
            </p:cNvPr>
            <p:cNvCxnSpPr>
              <a:cxnSpLocks/>
            </p:cNvCxnSpPr>
            <p:nvPr/>
          </p:nvCxnSpPr>
          <p:spPr>
            <a:xfrm>
              <a:off x="987526" y="2561528"/>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08615E70-E856-8CEA-AFB9-2E53093EC8AD}"/>
              </a:ext>
            </a:extLst>
          </p:cNvPr>
          <p:cNvSpPr/>
          <p:nvPr/>
        </p:nvSpPr>
        <p:spPr>
          <a:xfrm>
            <a:off x="4006475" y="530448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185" name="矩形 184">
            <a:extLst>
              <a:ext uri="{FF2B5EF4-FFF2-40B4-BE49-F238E27FC236}">
                <a16:creationId xmlns:a16="http://schemas.microsoft.com/office/drawing/2014/main" id="{9D58D33C-CDB0-9487-42E7-C124B8F4C3F4}"/>
              </a:ext>
            </a:extLst>
          </p:cNvPr>
          <p:cNvSpPr/>
          <p:nvPr/>
        </p:nvSpPr>
        <p:spPr>
          <a:xfrm>
            <a:off x="5151026"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86" name="群組 185">
            <a:extLst>
              <a:ext uri="{FF2B5EF4-FFF2-40B4-BE49-F238E27FC236}">
                <a16:creationId xmlns:a16="http://schemas.microsoft.com/office/drawing/2014/main" id="{D89403F3-FBC8-969D-17FC-D854BB00AD4B}"/>
              </a:ext>
            </a:extLst>
          </p:cNvPr>
          <p:cNvGrpSpPr/>
          <p:nvPr/>
        </p:nvGrpSpPr>
        <p:grpSpPr>
          <a:xfrm>
            <a:off x="2983416" y="2272066"/>
            <a:ext cx="888386" cy="3193406"/>
            <a:chOff x="2909121" y="2081485"/>
            <a:chExt cx="888386" cy="3193406"/>
          </a:xfrm>
        </p:grpSpPr>
        <p:sp>
          <p:nvSpPr>
            <p:cNvPr id="187" name="矩形 186">
              <a:extLst>
                <a:ext uri="{FF2B5EF4-FFF2-40B4-BE49-F238E27FC236}">
                  <a16:creationId xmlns:a16="http://schemas.microsoft.com/office/drawing/2014/main" id="{C29B26D7-6603-1DF5-3985-5229A1164716}"/>
                </a:ext>
              </a:extLst>
            </p:cNvPr>
            <p:cNvSpPr/>
            <p:nvPr/>
          </p:nvSpPr>
          <p:spPr>
            <a:xfrm>
              <a:off x="3117514"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188" name="矩形 187">
              <a:extLst>
                <a:ext uri="{FF2B5EF4-FFF2-40B4-BE49-F238E27FC236}">
                  <a16:creationId xmlns:a16="http://schemas.microsoft.com/office/drawing/2014/main" id="{F7EAE9BF-039E-19FB-BCDC-067D963A436E}"/>
                </a:ext>
              </a:extLst>
            </p:cNvPr>
            <p:cNvSpPr/>
            <p:nvPr/>
          </p:nvSpPr>
          <p:spPr>
            <a:xfrm>
              <a:off x="2909121"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mm</a:t>
              </a:r>
              <a:endParaRPr lang="zh-TW" altLang="en-US" sz="1400" b="1">
                <a:solidFill>
                  <a:srgbClr val="FF0000"/>
                </a:solidFill>
                <a:latin typeface="+mj-ea"/>
                <a:ea typeface="+mj-ea"/>
              </a:endParaRPr>
            </a:p>
          </p:txBody>
        </p:sp>
        <p:sp>
          <p:nvSpPr>
            <p:cNvPr id="189" name="矩形 188">
              <a:extLst>
                <a:ext uri="{FF2B5EF4-FFF2-40B4-BE49-F238E27FC236}">
                  <a16:creationId xmlns:a16="http://schemas.microsoft.com/office/drawing/2014/main" id="{A9B74AAB-99D8-E0BA-F87C-5BD734DF8814}"/>
                </a:ext>
              </a:extLst>
            </p:cNvPr>
            <p:cNvSpPr/>
            <p:nvPr/>
          </p:nvSpPr>
          <p:spPr>
            <a:xfrm>
              <a:off x="2909122"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39" name="矩形 238">
              <a:extLst>
                <a:ext uri="{FF2B5EF4-FFF2-40B4-BE49-F238E27FC236}">
                  <a16:creationId xmlns:a16="http://schemas.microsoft.com/office/drawing/2014/main" id="{76F0C9F2-1469-02A4-7EFA-A74E41C78787}"/>
                </a:ext>
              </a:extLst>
            </p:cNvPr>
            <p:cNvSpPr/>
            <p:nvPr/>
          </p:nvSpPr>
          <p:spPr>
            <a:xfrm>
              <a:off x="2909122" y="296520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grpSp>
      <p:sp>
        <p:nvSpPr>
          <p:cNvPr id="190" name="矩形 189">
            <a:extLst>
              <a:ext uri="{FF2B5EF4-FFF2-40B4-BE49-F238E27FC236}">
                <a16:creationId xmlns:a16="http://schemas.microsoft.com/office/drawing/2014/main" id="{F9AF44EE-5E9E-012C-53B3-3248760382E9}"/>
              </a:ext>
            </a:extLst>
          </p:cNvPr>
          <p:cNvSpPr/>
          <p:nvPr/>
        </p:nvSpPr>
        <p:spPr>
          <a:xfrm>
            <a:off x="5823206" y="3976436"/>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91" name="矩形 190">
            <a:extLst>
              <a:ext uri="{FF2B5EF4-FFF2-40B4-BE49-F238E27FC236}">
                <a16:creationId xmlns:a16="http://schemas.microsoft.com/office/drawing/2014/main" id="{FBC36545-37EC-EB92-F20B-4EF31F01A486}"/>
              </a:ext>
            </a:extLst>
          </p:cNvPr>
          <p:cNvSpPr/>
          <p:nvPr/>
        </p:nvSpPr>
        <p:spPr>
          <a:xfrm>
            <a:off x="3184931" y="1961755"/>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nvGrpSpPr>
          <p:cNvPr id="192" name="群組 191">
            <a:extLst>
              <a:ext uri="{FF2B5EF4-FFF2-40B4-BE49-F238E27FC236}">
                <a16:creationId xmlns:a16="http://schemas.microsoft.com/office/drawing/2014/main" id="{21C7E8F3-6B90-FD72-D634-1E99B25E2EC6}"/>
              </a:ext>
            </a:extLst>
          </p:cNvPr>
          <p:cNvGrpSpPr/>
          <p:nvPr/>
        </p:nvGrpSpPr>
        <p:grpSpPr>
          <a:xfrm>
            <a:off x="8489803" y="2272066"/>
            <a:ext cx="888386" cy="3193406"/>
            <a:chOff x="7299107" y="2081485"/>
            <a:chExt cx="888386" cy="3193406"/>
          </a:xfrm>
        </p:grpSpPr>
        <p:sp>
          <p:nvSpPr>
            <p:cNvPr id="193" name="矩形 192">
              <a:extLst>
                <a:ext uri="{FF2B5EF4-FFF2-40B4-BE49-F238E27FC236}">
                  <a16:creationId xmlns:a16="http://schemas.microsoft.com/office/drawing/2014/main" id="{480DD289-8DD9-1546-27BC-BB5C2184A20A}"/>
                </a:ext>
              </a:extLst>
            </p:cNvPr>
            <p:cNvSpPr/>
            <p:nvPr/>
          </p:nvSpPr>
          <p:spPr>
            <a:xfrm>
              <a:off x="7318563"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194" name="矩形 193">
              <a:extLst>
                <a:ext uri="{FF2B5EF4-FFF2-40B4-BE49-F238E27FC236}">
                  <a16:creationId xmlns:a16="http://schemas.microsoft.com/office/drawing/2014/main" id="{D51789E1-A825-CAF8-DA88-506C0C774747}"/>
                </a:ext>
              </a:extLst>
            </p:cNvPr>
            <p:cNvSpPr/>
            <p:nvPr/>
          </p:nvSpPr>
          <p:spPr>
            <a:xfrm>
              <a:off x="7299107"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mm</a:t>
              </a:r>
              <a:endParaRPr lang="zh-TW" altLang="en-US" sz="1400" b="1">
                <a:solidFill>
                  <a:srgbClr val="FF0000"/>
                </a:solidFill>
                <a:latin typeface="+mj-ea"/>
                <a:ea typeface="+mj-ea"/>
              </a:endParaRPr>
            </a:p>
          </p:txBody>
        </p:sp>
        <p:sp>
          <p:nvSpPr>
            <p:cNvPr id="195" name="矩形 194">
              <a:extLst>
                <a:ext uri="{FF2B5EF4-FFF2-40B4-BE49-F238E27FC236}">
                  <a16:creationId xmlns:a16="http://schemas.microsoft.com/office/drawing/2014/main" id="{03A12B7A-3478-719D-53A0-0EBB2B1C3D0F}"/>
                </a:ext>
              </a:extLst>
            </p:cNvPr>
            <p:cNvSpPr/>
            <p:nvPr/>
          </p:nvSpPr>
          <p:spPr>
            <a:xfrm>
              <a:off x="7299108"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42" name="矩形 241">
              <a:extLst>
                <a:ext uri="{FF2B5EF4-FFF2-40B4-BE49-F238E27FC236}">
                  <a16:creationId xmlns:a16="http://schemas.microsoft.com/office/drawing/2014/main" id="{C06EE516-9536-AFA8-A82F-7DF7F644E0A7}"/>
                </a:ext>
              </a:extLst>
            </p:cNvPr>
            <p:cNvSpPr/>
            <p:nvPr/>
          </p:nvSpPr>
          <p:spPr>
            <a:xfrm>
              <a:off x="7299108" y="295070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grpSp>
      <p:sp>
        <p:nvSpPr>
          <p:cNvPr id="196" name="矩形 195">
            <a:extLst>
              <a:ext uri="{FF2B5EF4-FFF2-40B4-BE49-F238E27FC236}">
                <a16:creationId xmlns:a16="http://schemas.microsoft.com/office/drawing/2014/main" id="{BFE551FB-35A2-940C-73C5-882DAA607806}"/>
              </a:ext>
            </a:extLst>
          </p:cNvPr>
          <p:cNvSpPr/>
          <p:nvPr/>
        </p:nvSpPr>
        <p:spPr>
          <a:xfrm>
            <a:off x="6273062"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97" name="群組 196">
            <a:extLst>
              <a:ext uri="{FF2B5EF4-FFF2-40B4-BE49-F238E27FC236}">
                <a16:creationId xmlns:a16="http://schemas.microsoft.com/office/drawing/2014/main" id="{B8803231-3739-D473-B441-707BE02B1A51}"/>
              </a:ext>
            </a:extLst>
          </p:cNvPr>
          <p:cNvGrpSpPr/>
          <p:nvPr/>
        </p:nvGrpSpPr>
        <p:grpSpPr>
          <a:xfrm>
            <a:off x="6229232" y="2455162"/>
            <a:ext cx="1152000" cy="2810392"/>
            <a:chOff x="6250187" y="2264581"/>
            <a:chExt cx="2628000" cy="2810392"/>
          </a:xfrm>
        </p:grpSpPr>
        <p:cxnSp>
          <p:nvCxnSpPr>
            <p:cNvPr id="198" name="直線接點 197">
              <a:extLst>
                <a:ext uri="{FF2B5EF4-FFF2-40B4-BE49-F238E27FC236}">
                  <a16:creationId xmlns:a16="http://schemas.microsoft.com/office/drawing/2014/main" id="{9F5BC446-6D66-5CF0-AD4B-E81B3435B2BE}"/>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0FD6A196-76E6-E9F9-85AE-67F4079A962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直線接點 199">
              <a:extLst>
                <a:ext uri="{FF2B5EF4-FFF2-40B4-BE49-F238E27FC236}">
                  <a16:creationId xmlns:a16="http://schemas.microsoft.com/office/drawing/2014/main" id="{225C710C-BD80-5775-799D-FC0CF1D75365}"/>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0" name="直線接點 239">
              <a:extLst>
                <a:ext uri="{FF2B5EF4-FFF2-40B4-BE49-F238E27FC236}">
                  <a16:creationId xmlns:a16="http://schemas.microsoft.com/office/drawing/2014/main" id="{2869690D-BC26-96D7-0A59-4E22FB14ECB4}"/>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1" name="群組 200">
            <a:extLst>
              <a:ext uri="{FF2B5EF4-FFF2-40B4-BE49-F238E27FC236}">
                <a16:creationId xmlns:a16="http://schemas.microsoft.com/office/drawing/2014/main" id="{94C954FA-7624-4A9C-078E-183C4AD48C39}"/>
              </a:ext>
            </a:extLst>
          </p:cNvPr>
          <p:cNvGrpSpPr/>
          <p:nvPr/>
        </p:nvGrpSpPr>
        <p:grpSpPr>
          <a:xfrm rot="5400000">
            <a:off x="6088862" y="2666984"/>
            <a:ext cx="1282435" cy="786672"/>
            <a:chOff x="4108068" y="2185263"/>
            <a:chExt cx="1746864" cy="1071563"/>
          </a:xfrm>
        </p:grpSpPr>
        <p:sp>
          <p:nvSpPr>
            <p:cNvPr id="202" name="Line 20">
              <a:extLst>
                <a:ext uri="{FF2B5EF4-FFF2-40B4-BE49-F238E27FC236}">
                  <a16:creationId xmlns:a16="http://schemas.microsoft.com/office/drawing/2014/main" id="{1F9867AE-A844-DE6A-1D3A-BCFC06BDB621}"/>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3" name="Freeform 1001">
              <a:extLst>
                <a:ext uri="{FF2B5EF4-FFF2-40B4-BE49-F238E27FC236}">
                  <a16:creationId xmlns:a16="http://schemas.microsoft.com/office/drawing/2014/main" id="{FAB86DA6-E054-E09A-9654-E55340130D5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4" name="Freeform 1002">
              <a:extLst>
                <a:ext uri="{FF2B5EF4-FFF2-40B4-BE49-F238E27FC236}">
                  <a16:creationId xmlns:a16="http://schemas.microsoft.com/office/drawing/2014/main" id="{936C32F6-3156-2AA7-0BE4-3E99E172114A}"/>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5" name="Freeform 1003">
              <a:extLst>
                <a:ext uri="{FF2B5EF4-FFF2-40B4-BE49-F238E27FC236}">
                  <a16:creationId xmlns:a16="http://schemas.microsoft.com/office/drawing/2014/main" id="{97D30E8A-00C2-1D0C-0B1F-E5AFC4763AA5}"/>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6" name="矩形 205">
              <a:extLst>
                <a:ext uri="{FF2B5EF4-FFF2-40B4-BE49-F238E27FC236}">
                  <a16:creationId xmlns:a16="http://schemas.microsoft.com/office/drawing/2014/main" id="{8864C2AA-4A1D-4EA3-0A22-6B67D8BA6A36}"/>
                </a:ext>
              </a:extLst>
            </p:cNvPr>
            <p:cNvSpPr/>
            <p:nvPr/>
          </p:nvSpPr>
          <p:spPr>
            <a:xfrm rot="16200000">
              <a:off x="4397341" y="2142311"/>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二</a:t>
              </a:r>
              <a:endParaRPr lang="en-US" altLang="zh-TW" b="1">
                <a:solidFill>
                  <a:schemeClr val="tx1"/>
                </a:solidFill>
                <a:latin typeface="+mj-ea"/>
                <a:ea typeface="+mj-ea"/>
              </a:endParaRPr>
            </a:p>
          </p:txBody>
        </p:sp>
      </p:grpSp>
      <p:grpSp>
        <p:nvGrpSpPr>
          <p:cNvPr id="207" name="群組 206">
            <a:extLst>
              <a:ext uri="{FF2B5EF4-FFF2-40B4-BE49-F238E27FC236}">
                <a16:creationId xmlns:a16="http://schemas.microsoft.com/office/drawing/2014/main" id="{5C65C35C-8F17-C1F1-2259-DC7F0E15FC56}"/>
              </a:ext>
            </a:extLst>
          </p:cNvPr>
          <p:cNvGrpSpPr/>
          <p:nvPr/>
        </p:nvGrpSpPr>
        <p:grpSpPr>
          <a:xfrm>
            <a:off x="9919692" y="3167331"/>
            <a:ext cx="2068811" cy="2120234"/>
            <a:chOff x="5216267" y="2213081"/>
            <a:chExt cx="2070551" cy="2122018"/>
          </a:xfrm>
        </p:grpSpPr>
        <p:sp>
          <p:nvSpPr>
            <p:cNvPr id="208" name="手繪多邊形: 圖案 207">
              <a:extLst>
                <a:ext uri="{FF2B5EF4-FFF2-40B4-BE49-F238E27FC236}">
                  <a16:creationId xmlns:a16="http://schemas.microsoft.com/office/drawing/2014/main" id="{CC17883E-0524-2ED1-AE93-DF73D7837F9B}"/>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09" name="矩形 46">
              <a:extLst>
                <a:ext uri="{FF2B5EF4-FFF2-40B4-BE49-F238E27FC236}">
                  <a16:creationId xmlns:a16="http://schemas.microsoft.com/office/drawing/2014/main" id="{E9DD2443-EB1D-E39B-B62E-FCBF3F1A6B28}"/>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0" name="直線接點 209">
              <a:extLst>
                <a:ext uri="{FF2B5EF4-FFF2-40B4-BE49-F238E27FC236}">
                  <a16:creationId xmlns:a16="http://schemas.microsoft.com/office/drawing/2014/main" id="{DF5ABF55-A49B-1CEE-4CEC-EF53F7CF5E34}"/>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11" name="直線接點 210">
              <a:extLst>
                <a:ext uri="{FF2B5EF4-FFF2-40B4-BE49-F238E27FC236}">
                  <a16:creationId xmlns:a16="http://schemas.microsoft.com/office/drawing/2014/main" id="{C7ACAEF8-A074-D162-B27A-ED97ADFEDBA8}"/>
                </a:ext>
              </a:extLst>
            </p:cNvPr>
            <p:cNvCxnSpPr>
              <a:cxnSpLocks/>
              <a:stCxn id="208"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12" name="平行四邊形 78">
              <a:extLst>
                <a:ext uri="{FF2B5EF4-FFF2-40B4-BE49-F238E27FC236}">
                  <a16:creationId xmlns:a16="http://schemas.microsoft.com/office/drawing/2014/main" id="{9B63AB76-24EB-9F06-B030-95E2F04E395B}"/>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 name="平行四邊形 212">
              <a:extLst>
                <a:ext uri="{FF2B5EF4-FFF2-40B4-BE49-F238E27FC236}">
                  <a16:creationId xmlns:a16="http://schemas.microsoft.com/office/drawing/2014/main" id="{272BF7ED-901E-3D30-682E-6B242A612D61}"/>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4" name="直線接點 213">
              <a:extLst>
                <a:ext uri="{FF2B5EF4-FFF2-40B4-BE49-F238E27FC236}">
                  <a16:creationId xmlns:a16="http://schemas.microsoft.com/office/drawing/2014/main" id="{AE0973BD-856F-C0CE-E430-9F25D6F8D90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42B8F8E0-6DDE-8906-A031-A4B450603B5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DCC29153-3FFC-90C9-029D-56FC28F250DC}"/>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66CC1B37-9ADF-AB8D-FD27-AF1AED9ECD2E}"/>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F0F8DC2C-33EE-57E2-0C17-5CCBA7983055}"/>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9659E401-ED2F-1588-D6F1-9674CB85860C}"/>
                </a:ext>
              </a:extLst>
            </p:cNvPr>
            <p:cNvCxnSpPr>
              <a:cxnSpLocks/>
              <a:endCxn id="209"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220" name="圖片 219">
            <a:extLst>
              <a:ext uri="{FF2B5EF4-FFF2-40B4-BE49-F238E27FC236}">
                <a16:creationId xmlns:a16="http://schemas.microsoft.com/office/drawing/2014/main" id="{7327D29B-9B39-DC0A-AD2E-669F0C811A48}"/>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393245"/>
            <a:ext cx="727829" cy="995001"/>
          </a:xfrm>
          <a:prstGeom prst="rect">
            <a:avLst/>
          </a:prstGeom>
        </p:spPr>
      </p:pic>
      <p:pic>
        <p:nvPicPr>
          <p:cNvPr id="221" name="圖片 220">
            <a:extLst>
              <a:ext uri="{FF2B5EF4-FFF2-40B4-BE49-F238E27FC236}">
                <a16:creationId xmlns:a16="http://schemas.microsoft.com/office/drawing/2014/main" id="{8C5B604F-277D-D084-6FE1-6122C9C6E8DC}"/>
              </a:ext>
            </a:extLst>
          </p:cNvPr>
          <p:cNvPicPr>
            <a:picLocks noChangeAspect="1"/>
          </p:cNvPicPr>
          <p:nvPr/>
        </p:nvPicPr>
        <p:blipFill rotWithShape="1">
          <a:blip r:embed="rId18"/>
          <a:srcRect r="24477" b="7382"/>
          <a:stretch/>
        </p:blipFill>
        <p:spPr>
          <a:xfrm>
            <a:off x="9410273" y="1969544"/>
            <a:ext cx="1573306" cy="1791390"/>
          </a:xfrm>
          <a:prstGeom prst="rect">
            <a:avLst/>
          </a:prstGeom>
        </p:spPr>
      </p:pic>
      <p:sp>
        <p:nvSpPr>
          <p:cNvPr id="222" name="橢圓 221">
            <a:extLst>
              <a:ext uri="{FF2B5EF4-FFF2-40B4-BE49-F238E27FC236}">
                <a16:creationId xmlns:a16="http://schemas.microsoft.com/office/drawing/2014/main" id="{3F9D3D77-DF89-9645-DCF3-1C4586E75D36}"/>
              </a:ext>
            </a:extLst>
          </p:cNvPr>
          <p:cNvSpPr/>
          <p:nvPr/>
        </p:nvSpPr>
        <p:spPr>
          <a:xfrm>
            <a:off x="9995598" y="2512181"/>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3" name="直線接點 222">
            <a:extLst>
              <a:ext uri="{FF2B5EF4-FFF2-40B4-BE49-F238E27FC236}">
                <a16:creationId xmlns:a16="http://schemas.microsoft.com/office/drawing/2014/main" id="{EDFE43D1-92E0-86FB-0A33-19AF6EDCB43D}"/>
              </a:ext>
            </a:extLst>
          </p:cNvPr>
          <p:cNvCxnSpPr>
            <a:cxnSpLocks/>
            <a:stCxn id="222" idx="0"/>
          </p:cNvCxnSpPr>
          <p:nvPr/>
        </p:nvCxnSpPr>
        <p:spPr>
          <a:xfrm flipV="1">
            <a:off x="10229445" y="2375833"/>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直線接點 223">
            <a:extLst>
              <a:ext uri="{FF2B5EF4-FFF2-40B4-BE49-F238E27FC236}">
                <a16:creationId xmlns:a16="http://schemas.microsoft.com/office/drawing/2014/main" id="{5CD327EA-F199-EB04-2677-DE26A579B917}"/>
              </a:ext>
            </a:extLst>
          </p:cNvPr>
          <p:cNvCxnSpPr>
            <a:cxnSpLocks/>
            <a:stCxn id="222" idx="4"/>
          </p:cNvCxnSpPr>
          <p:nvPr/>
        </p:nvCxnSpPr>
        <p:spPr>
          <a:xfrm>
            <a:off x="10229445" y="2979874"/>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5" name="群組 224">
            <a:extLst>
              <a:ext uri="{FF2B5EF4-FFF2-40B4-BE49-F238E27FC236}">
                <a16:creationId xmlns:a16="http://schemas.microsoft.com/office/drawing/2014/main" id="{55DE7D9D-B4F2-B4DE-7407-253864F55234}"/>
              </a:ext>
            </a:extLst>
          </p:cNvPr>
          <p:cNvGrpSpPr/>
          <p:nvPr/>
        </p:nvGrpSpPr>
        <p:grpSpPr>
          <a:xfrm>
            <a:off x="7393874" y="2455162"/>
            <a:ext cx="1152000" cy="2810392"/>
            <a:chOff x="6250187" y="2264581"/>
            <a:chExt cx="2628000" cy="2810392"/>
          </a:xfrm>
        </p:grpSpPr>
        <p:cxnSp>
          <p:nvCxnSpPr>
            <p:cNvPr id="226" name="直線接點 225">
              <a:extLst>
                <a:ext uri="{FF2B5EF4-FFF2-40B4-BE49-F238E27FC236}">
                  <a16:creationId xmlns:a16="http://schemas.microsoft.com/office/drawing/2014/main" id="{9AC1DFFA-F37C-68E0-72A8-A5535F29BF2C}"/>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75265B2A-915E-7ED2-DBFC-23B46891DD6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8" name="直線接點 227">
              <a:extLst>
                <a:ext uri="{FF2B5EF4-FFF2-40B4-BE49-F238E27FC236}">
                  <a16:creationId xmlns:a16="http://schemas.microsoft.com/office/drawing/2014/main" id="{36C94EDB-FB56-0C16-9B57-7FBA1708ACE1}"/>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DBEE8AA1-D673-67AC-28C5-A73D17A2A98F}"/>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29" name="矩形 228">
            <a:extLst>
              <a:ext uri="{FF2B5EF4-FFF2-40B4-BE49-F238E27FC236}">
                <a16:creationId xmlns:a16="http://schemas.microsoft.com/office/drawing/2014/main" id="{72D91945-19CB-18EE-CD56-B31CF1BB226A}"/>
              </a:ext>
            </a:extLst>
          </p:cNvPr>
          <p:cNvSpPr/>
          <p:nvPr/>
        </p:nvSpPr>
        <p:spPr>
          <a:xfrm>
            <a:off x="7400851" y="4307477"/>
            <a:ext cx="860377" cy="958069"/>
          </a:xfrm>
          <a:prstGeom prst="rect">
            <a:avLst/>
          </a:prstGeom>
          <a:solidFill>
            <a:srgbClr val="0000FE"/>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sp>
        <p:nvSpPr>
          <p:cNvPr id="230" name="矩形 229">
            <a:extLst>
              <a:ext uri="{FF2B5EF4-FFF2-40B4-BE49-F238E27FC236}">
                <a16:creationId xmlns:a16="http://schemas.microsoft.com/office/drawing/2014/main" id="{AC95DE0D-6CAC-B598-0DE6-85D16A75DB8B}"/>
              </a:ext>
            </a:extLst>
          </p:cNvPr>
          <p:cNvSpPr/>
          <p:nvPr/>
        </p:nvSpPr>
        <p:spPr>
          <a:xfrm>
            <a:off x="7374024"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FF0000"/>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231" name="群組 230">
            <a:extLst>
              <a:ext uri="{FF2B5EF4-FFF2-40B4-BE49-F238E27FC236}">
                <a16:creationId xmlns:a16="http://schemas.microsoft.com/office/drawing/2014/main" id="{8AEE5F04-76BD-8833-1897-FD66D42FB6CE}"/>
              </a:ext>
            </a:extLst>
          </p:cNvPr>
          <p:cNvGrpSpPr/>
          <p:nvPr/>
        </p:nvGrpSpPr>
        <p:grpSpPr>
          <a:xfrm rot="5400000">
            <a:off x="6562602" y="2366610"/>
            <a:ext cx="2542911" cy="1338829"/>
            <a:chOff x="3151436" y="2000845"/>
            <a:chExt cx="2703496" cy="1423379"/>
          </a:xfrm>
        </p:grpSpPr>
        <p:sp>
          <p:nvSpPr>
            <p:cNvPr id="232" name="Line 20">
              <a:extLst>
                <a:ext uri="{FF2B5EF4-FFF2-40B4-BE49-F238E27FC236}">
                  <a16:creationId xmlns:a16="http://schemas.microsoft.com/office/drawing/2014/main" id="{ABD239D2-0EA4-B2B8-3BDB-297D2E1E9B37}"/>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33" name="Freeform 1001">
              <a:extLst>
                <a:ext uri="{FF2B5EF4-FFF2-40B4-BE49-F238E27FC236}">
                  <a16:creationId xmlns:a16="http://schemas.microsoft.com/office/drawing/2014/main" id="{82CFD755-C7C8-67D1-56D4-1F497AF75F1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4" name="Freeform 1002">
              <a:extLst>
                <a:ext uri="{FF2B5EF4-FFF2-40B4-BE49-F238E27FC236}">
                  <a16:creationId xmlns:a16="http://schemas.microsoft.com/office/drawing/2014/main" id="{0B9388F0-A50B-03F5-6C38-5D7AD029575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5" name="Freeform 1003">
              <a:extLst>
                <a:ext uri="{FF2B5EF4-FFF2-40B4-BE49-F238E27FC236}">
                  <a16:creationId xmlns:a16="http://schemas.microsoft.com/office/drawing/2014/main" id="{C2A90820-6AAF-0849-7776-6F1DCA4362F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6" name="矩形 235">
              <a:extLst>
                <a:ext uri="{FF2B5EF4-FFF2-40B4-BE49-F238E27FC236}">
                  <a16:creationId xmlns:a16="http://schemas.microsoft.com/office/drawing/2014/main" id="{A452424A-1D64-9772-7C0D-AE6F81AF5ACA}"/>
                </a:ext>
              </a:extLst>
            </p:cNvPr>
            <p:cNvSpPr/>
            <p:nvPr/>
          </p:nvSpPr>
          <p:spPr>
            <a:xfrm rot="16200000">
              <a:off x="3975545" y="1756778"/>
              <a:ext cx="728050" cy="18945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zh-TW" altLang="en-US" b="1">
                  <a:solidFill>
                    <a:schemeClr val="tx1"/>
                  </a:solidFill>
                  <a:latin typeface="+mj-ea"/>
                  <a:ea typeface="+mj-ea"/>
                </a:rPr>
                <a:t>導</a:t>
              </a:r>
              <a:endParaRPr lang="en-US" altLang="zh-TW" b="1">
                <a:solidFill>
                  <a:schemeClr val="tx1"/>
                </a:solidFill>
                <a:latin typeface="+mj-ea"/>
                <a:ea typeface="+mj-ea"/>
              </a:endParaRPr>
            </a:p>
            <a:p>
              <a:pPr algn="ctr">
                <a:lnSpc>
                  <a:spcPct val="90000"/>
                </a:lnSpc>
              </a:pPr>
              <a:r>
                <a:rPr lang="zh-TW" altLang="en-US" b="1">
                  <a:solidFill>
                    <a:schemeClr val="tx1"/>
                  </a:solidFill>
                  <a:latin typeface="+mj-ea"/>
                  <a:ea typeface="+mj-ea"/>
                </a:rPr>
                <a:t>入</a:t>
              </a:r>
              <a:endParaRPr lang="en-US" altLang="zh-TW" b="1">
                <a:solidFill>
                  <a:schemeClr val="tx1"/>
                </a:solidFill>
                <a:latin typeface="+mj-ea"/>
                <a:ea typeface="+mj-ea"/>
              </a:endParaRPr>
            </a:p>
            <a:p>
              <a:pPr algn="ctr">
                <a:lnSpc>
                  <a:spcPct val="90000"/>
                </a:lnSpc>
              </a:pPr>
              <a:endParaRPr lang="en-US" altLang="zh-TW" sz="1400" b="1">
                <a:solidFill>
                  <a:schemeClr val="tx1"/>
                </a:solidFill>
                <a:latin typeface="+mj-ea"/>
                <a:ea typeface="+mj-ea"/>
              </a:endParaRPr>
            </a:p>
            <a:p>
              <a:pPr algn="ctr">
                <a:lnSpc>
                  <a:spcPct val="90000"/>
                </a:lnSpc>
              </a:pPr>
              <a:r>
                <a:rPr lang="zh-TW" altLang="en-US" b="1">
                  <a:solidFill>
                    <a:schemeClr val="tx1"/>
                  </a:solidFill>
                  <a:latin typeface="+mj-ea"/>
                  <a:ea typeface="+mj-ea"/>
                </a:rPr>
                <a:t>縮</a:t>
              </a:r>
              <a:endParaRPr lang="en-US" altLang="zh-TW" b="1">
                <a:solidFill>
                  <a:schemeClr val="tx1"/>
                </a:solidFill>
                <a:latin typeface="+mj-ea"/>
                <a:ea typeface="+mj-ea"/>
              </a:endParaRPr>
            </a:p>
            <a:p>
              <a:pPr algn="ctr">
                <a:lnSpc>
                  <a:spcPct val="90000"/>
                </a:lnSpc>
              </a:pPr>
              <a:r>
                <a:rPr lang="ja-JP" altLang="en-US" b="1">
                  <a:solidFill>
                    <a:schemeClr val="tx1"/>
                  </a:solidFill>
                  <a:latin typeface="+mj-ea"/>
                  <a:ea typeface="+mj-ea"/>
                </a:rPr>
                <a:t>ま</a:t>
              </a:r>
              <a:endParaRPr lang="en-US" altLang="ja-JP" b="1">
                <a:solidFill>
                  <a:schemeClr val="tx1"/>
                </a:solidFill>
                <a:latin typeface="+mj-ea"/>
                <a:ea typeface="+mj-ea"/>
              </a:endParaRPr>
            </a:p>
            <a:p>
              <a:pPr algn="ctr">
                <a:lnSpc>
                  <a:spcPct val="90000"/>
                </a:lnSpc>
              </a:pPr>
              <a:r>
                <a:rPr lang="ja-JP" altLang="en-US" b="1">
                  <a:solidFill>
                    <a:schemeClr val="tx1"/>
                  </a:solidFill>
                  <a:latin typeface="+mj-ea"/>
                  <a:ea typeface="+mj-ea"/>
                </a:rPr>
                <a:t>る</a:t>
              </a:r>
              <a:endParaRPr lang="en-US" altLang="zh-TW" b="1">
                <a:solidFill>
                  <a:schemeClr val="tx1"/>
                </a:solidFill>
                <a:latin typeface="+mj-ea"/>
                <a:ea typeface="+mj-ea"/>
              </a:endParaRPr>
            </a:p>
            <a:p>
              <a:pPr algn="ctr">
                <a:lnSpc>
                  <a:spcPct val="90000"/>
                </a:lnSpc>
              </a:pPr>
              <a:r>
                <a:rPr lang="en-US" altLang="zh-TW" b="1">
                  <a:solidFill>
                    <a:schemeClr val="tx1"/>
                  </a:solidFill>
                  <a:latin typeface="+mj-ea"/>
                  <a:ea typeface="+mj-ea"/>
                </a:rPr>
                <a:t>67%</a:t>
              </a:r>
            </a:p>
          </p:txBody>
        </p:sp>
        <p:sp>
          <p:nvSpPr>
            <p:cNvPr id="237" name="矩形 236">
              <a:extLst>
                <a:ext uri="{FF2B5EF4-FFF2-40B4-BE49-F238E27FC236}">
                  <a16:creationId xmlns:a16="http://schemas.microsoft.com/office/drawing/2014/main" id="{87784D91-EE1D-238B-7F41-A9CD228C3E79}"/>
                </a:ext>
              </a:extLst>
            </p:cNvPr>
            <p:cNvSpPr/>
            <p:nvPr/>
          </p:nvSpPr>
          <p:spPr>
            <a:xfrm>
              <a:off x="3968750" y="2515598"/>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a:solidFill>
                    <a:schemeClr val="tx1"/>
                  </a:solidFill>
                  <a:latin typeface="+mj-ea"/>
                  <a:ea typeface="+mj-ea"/>
                </a:rPr>
                <a:t>--</a:t>
              </a:r>
            </a:p>
          </p:txBody>
        </p:sp>
        <p:sp>
          <p:nvSpPr>
            <p:cNvPr id="3" name="矩形 2">
              <a:extLst>
                <a:ext uri="{FF2B5EF4-FFF2-40B4-BE49-F238E27FC236}">
                  <a16:creationId xmlns:a16="http://schemas.microsoft.com/office/drawing/2014/main" id="{218CA534-C78D-97E4-1592-DEE91513B9B3}"/>
                </a:ext>
              </a:extLst>
            </p:cNvPr>
            <p:cNvSpPr/>
            <p:nvPr/>
          </p:nvSpPr>
          <p:spPr>
            <a:xfrm rot="16200000">
              <a:off x="2621349" y="2530932"/>
              <a:ext cx="1423379" cy="36320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pPr algn="ctr">
                <a:lnSpc>
                  <a:spcPct val="90000"/>
                </a:lnSpc>
              </a:pPr>
              <a:r>
                <a:rPr lang="ja-JP" altLang="en-US" b="1">
                  <a:solidFill>
                    <a:schemeClr val="tx1"/>
                  </a:solidFill>
                  <a:latin typeface="+mj-ea"/>
                  <a:ea typeface="+mj-ea"/>
                </a:rPr>
                <a:t>フライス</a:t>
              </a:r>
              <a:r>
                <a:rPr lang="zh-TW" altLang="en-US" b="1">
                  <a:solidFill>
                    <a:schemeClr val="tx1"/>
                  </a:solidFill>
                  <a:latin typeface="+mj-ea"/>
                  <a:ea typeface="+mj-ea"/>
                </a:rPr>
                <a:t>盤</a:t>
              </a:r>
              <a:endParaRPr lang="en-US" altLang="zh-TW" b="1">
                <a:solidFill>
                  <a:schemeClr val="tx1"/>
                </a:solidFill>
                <a:latin typeface="+mj-ea"/>
                <a:ea typeface="+mj-ea"/>
              </a:endParaRPr>
            </a:p>
          </p:txBody>
        </p:sp>
      </p:grpSp>
    </p:spTree>
    <p:extLst>
      <p:ext uri="{BB962C8B-B14F-4D97-AF65-F5344CB8AC3E}">
        <p14:creationId xmlns:p14="http://schemas.microsoft.com/office/powerpoint/2010/main" val="27481114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14:presetBounceEnd="76000">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14:bounceEnd="76000">
                                          <p:cBhvr additive="base">
                                            <p:cTn id="38" dur="250" fill="hold"/>
                                            <p:tgtEl>
                                              <p:spTgt spid="172"/>
                                            </p:tgtEl>
                                            <p:attrNameLst>
                                              <p:attrName>ppt_x</p:attrName>
                                            </p:attrNameLst>
                                          </p:cBhvr>
                                          <p:tavLst>
                                            <p:tav tm="0">
                                              <p:val>
                                                <p:strVal val="#ppt_x"/>
                                              </p:val>
                                            </p:tav>
                                            <p:tav tm="100000">
                                              <p:val>
                                                <p:strVal val="#ppt_x"/>
                                              </p:val>
                                            </p:tav>
                                          </p:tavLst>
                                        </p:anim>
                                        <p:anim calcmode="lin" valueType="num" p14:bounceEnd="76000">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14:presetBounceEnd="40000">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14:bounceEnd="40000">
                                          <p:cBhvr additive="base">
                                            <p:cTn id="54" dur="250" fill="hold"/>
                                            <p:tgtEl>
                                              <p:spTgt spid="131"/>
                                            </p:tgtEl>
                                            <p:attrNameLst>
                                              <p:attrName>ppt_x</p:attrName>
                                            </p:attrNameLst>
                                          </p:cBhvr>
                                          <p:tavLst>
                                            <p:tav tm="0">
                                              <p:val>
                                                <p:strVal val="0-#ppt_w/2"/>
                                              </p:val>
                                            </p:tav>
                                            <p:tav tm="100000">
                                              <p:val>
                                                <p:strVal val="#ppt_x"/>
                                              </p:val>
                                            </p:tav>
                                          </p:tavLst>
                                        </p:anim>
                                        <p:anim calcmode="lin" valueType="num" p14:bounceEnd="40000">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3.54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14:presetBounceEnd="76000">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14:bounceEnd="76000">
                                          <p:cBhvr additive="base">
                                            <p:cTn id="83" dur="250" fill="hold"/>
                                            <p:tgtEl>
                                              <p:spTgt spid="201"/>
                                            </p:tgtEl>
                                            <p:attrNameLst>
                                              <p:attrName>ppt_x</p:attrName>
                                            </p:attrNameLst>
                                          </p:cBhvr>
                                          <p:tavLst>
                                            <p:tav tm="0">
                                              <p:val>
                                                <p:strVal val="#ppt_x"/>
                                              </p:val>
                                            </p:tav>
                                            <p:tav tm="100000">
                                              <p:val>
                                                <p:strVal val="#ppt_x"/>
                                              </p:val>
                                            </p:tav>
                                          </p:tavLst>
                                        </p:anim>
                                        <p:anim calcmode="lin" valueType="num" p14:bounceEnd="76000">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14:presetBounceEnd="76000">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14:bounceEnd="76000">
                                          <p:cBhvr additive="base">
                                            <p:cTn id="137" dur="250" fill="hold"/>
                                            <p:tgtEl>
                                              <p:spTgt spid="231"/>
                                            </p:tgtEl>
                                            <p:attrNameLst>
                                              <p:attrName>ppt_x</p:attrName>
                                            </p:attrNameLst>
                                          </p:cBhvr>
                                          <p:tavLst>
                                            <p:tav tm="0">
                                              <p:val>
                                                <p:strVal val="#ppt_x"/>
                                              </p:val>
                                            </p:tav>
                                            <p:tav tm="100000">
                                              <p:val>
                                                <p:strVal val="#ppt_x"/>
                                              </p:val>
                                            </p:tav>
                                          </p:tavLst>
                                        </p:anim>
                                        <p:anim calcmode="lin" valueType="num" p14:bounceEnd="76000">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par>
                              <p:cTn id="139" fill="hold">
                                <p:stCondLst>
                                  <p:cond delay="3850"/>
                                </p:stCondLst>
                                <p:childTnLst>
                                  <p:par>
                                    <p:cTn id="140" presetID="10" presetClass="entr" presetSubtype="0" fill="hold" grpId="0" nodeType="afterEffect">
                                      <p:stCondLst>
                                        <p:cond delay="0"/>
                                      </p:stCondLst>
                                      <p:childTnLst>
                                        <p:set>
                                          <p:cBhvr>
                                            <p:cTn id="141" dur="1" fill="hold">
                                              <p:stCondLst>
                                                <p:cond delay="0"/>
                                              </p:stCondLst>
                                            </p:cTn>
                                            <p:tgtEl>
                                              <p:spTgt spid="122"/>
                                            </p:tgtEl>
                                            <p:attrNameLst>
                                              <p:attrName>style.visibility</p:attrName>
                                            </p:attrNameLst>
                                          </p:cBhvr>
                                          <p:to>
                                            <p:strVal val="visible"/>
                                          </p:to>
                                        </p:set>
                                        <p:animEffect transition="in" filter="fade">
                                          <p:cBhvr>
                                            <p:cTn id="14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cBhvr additive="base">
                                            <p:cTn id="38" dur="250" fill="hold"/>
                                            <p:tgtEl>
                                              <p:spTgt spid="172"/>
                                            </p:tgtEl>
                                            <p:attrNameLst>
                                              <p:attrName>ppt_x</p:attrName>
                                            </p:attrNameLst>
                                          </p:cBhvr>
                                          <p:tavLst>
                                            <p:tav tm="0">
                                              <p:val>
                                                <p:strVal val="#ppt_x"/>
                                              </p:val>
                                            </p:tav>
                                            <p:tav tm="100000">
                                              <p:val>
                                                <p:strVal val="#ppt_x"/>
                                              </p:val>
                                            </p:tav>
                                          </p:tavLst>
                                        </p:anim>
                                        <p:anim calcmode="lin" valueType="num">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cBhvr additive="base">
                                            <p:cTn id="54" dur="250" fill="hold"/>
                                            <p:tgtEl>
                                              <p:spTgt spid="131"/>
                                            </p:tgtEl>
                                            <p:attrNameLst>
                                              <p:attrName>ppt_x</p:attrName>
                                            </p:attrNameLst>
                                          </p:cBhvr>
                                          <p:tavLst>
                                            <p:tav tm="0">
                                              <p:val>
                                                <p:strVal val="0-#ppt_w/2"/>
                                              </p:val>
                                            </p:tav>
                                            <p:tav tm="100000">
                                              <p:val>
                                                <p:strVal val="#ppt_x"/>
                                              </p:val>
                                            </p:tav>
                                          </p:tavLst>
                                        </p:anim>
                                        <p:anim calcmode="lin" valueType="num">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3.54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cBhvr additive="base">
                                            <p:cTn id="83" dur="250" fill="hold"/>
                                            <p:tgtEl>
                                              <p:spTgt spid="201"/>
                                            </p:tgtEl>
                                            <p:attrNameLst>
                                              <p:attrName>ppt_x</p:attrName>
                                            </p:attrNameLst>
                                          </p:cBhvr>
                                          <p:tavLst>
                                            <p:tav tm="0">
                                              <p:val>
                                                <p:strVal val="#ppt_x"/>
                                              </p:val>
                                            </p:tav>
                                            <p:tav tm="100000">
                                              <p:val>
                                                <p:strVal val="#ppt_x"/>
                                              </p:val>
                                            </p:tav>
                                          </p:tavLst>
                                        </p:anim>
                                        <p:anim calcmode="lin" valueType="num">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cBhvr additive="base">
                                            <p:cTn id="137" dur="250" fill="hold"/>
                                            <p:tgtEl>
                                              <p:spTgt spid="231"/>
                                            </p:tgtEl>
                                            <p:attrNameLst>
                                              <p:attrName>ppt_x</p:attrName>
                                            </p:attrNameLst>
                                          </p:cBhvr>
                                          <p:tavLst>
                                            <p:tav tm="0">
                                              <p:val>
                                                <p:strVal val="#ppt_x"/>
                                              </p:val>
                                            </p:tav>
                                            <p:tav tm="100000">
                                              <p:val>
                                                <p:strVal val="#ppt_x"/>
                                              </p:val>
                                            </p:tav>
                                          </p:tavLst>
                                        </p:anim>
                                        <p:anim calcmode="lin" valueType="num">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par>
                              <p:cTn id="139" fill="hold">
                                <p:stCondLst>
                                  <p:cond delay="3850"/>
                                </p:stCondLst>
                                <p:childTnLst>
                                  <p:par>
                                    <p:cTn id="140" presetID="10" presetClass="entr" presetSubtype="0" fill="hold" grpId="0" nodeType="afterEffect">
                                      <p:stCondLst>
                                        <p:cond delay="0"/>
                                      </p:stCondLst>
                                      <p:childTnLst>
                                        <p:set>
                                          <p:cBhvr>
                                            <p:cTn id="141" dur="1" fill="hold">
                                              <p:stCondLst>
                                                <p:cond delay="0"/>
                                              </p:stCondLst>
                                            </p:cTn>
                                            <p:tgtEl>
                                              <p:spTgt spid="122"/>
                                            </p:tgtEl>
                                            <p:attrNameLst>
                                              <p:attrName>style.visibility</p:attrName>
                                            </p:attrNameLst>
                                          </p:cBhvr>
                                          <p:to>
                                            <p:strVal val="visible"/>
                                          </p:to>
                                        </p:set>
                                        <p:animEffect transition="in" filter="fade">
                                          <p:cBhvr>
                                            <p:cTn id="14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271">
            <a:extLst>
              <a:ext uri="{FF2B5EF4-FFF2-40B4-BE49-F238E27FC236}">
                <a16:creationId xmlns:a16="http://schemas.microsoft.com/office/drawing/2014/main" id="{382EF0D0-6B19-5BDE-D134-DE860183987E}"/>
              </a:ext>
            </a:extLst>
          </p:cNvPr>
          <p:cNvSpPr/>
          <p:nvPr/>
        </p:nvSpPr>
        <p:spPr>
          <a:xfrm>
            <a:off x="-379445" y="4896386"/>
            <a:ext cx="6398160" cy="791018"/>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a:extLst>
              <a:ext uri="{FF2B5EF4-FFF2-40B4-BE49-F238E27FC236}">
                <a16:creationId xmlns:a16="http://schemas.microsoft.com/office/drawing/2014/main" id="{68BDC4EF-66D7-796B-536F-ADCD88351C33}"/>
              </a:ext>
            </a:extLst>
          </p:cNvPr>
          <p:cNvSpPr/>
          <p:nvPr/>
        </p:nvSpPr>
        <p:spPr>
          <a:xfrm>
            <a:off x="-379445" y="3847476"/>
            <a:ext cx="6398160" cy="791018"/>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EA0CC595-1506-1BB3-2BE8-45013B974726}"/>
              </a:ext>
            </a:extLst>
          </p:cNvPr>
          <p:cNvGrpSpPr/>
          <p:nvPr/>
        </p:nvGrpSpPr>
        <p:grpSpPr>
          <a:xfrm>
            <a:off x="3179653" y="688609"/>
            <a:ext cx="1467068" cy="926787"/>
            <a:chOff x="6563620" y="3303307"/>
            <a:chExt cx="1467068" cy="926787"/>
          </a:xfrm>
        </p:grpSpPr>
        <p:pic>
          <p:nvPicPr>
            <p:cNvPr id="8" name="圖片 7">
              <a:extLst>
                <a:ext uri="{FF2B5EF4-FFF2-40B4-BE49-F238E27FC236}">
                  <a16:creationId xmlns:a16="http://schemas.microsoft.com/office/drawing/2014/main" id="{360561DA-5EB9-EFE4-C49B-BCCCE57D0D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Lst>
            </a:blip>
            <a:stretch>
              <a:fillRect/>
            </a:stretch>
          </p:blipFill>
          <p:spPr>
            <a:xfrm>
              <a:off x="6949194" y="3303307"/>
              <a:ext cx="651966" cy="726733"/>
            </a:xfrm>
            <a:prstGeom prst="rect">
              <a:avLst/>
            </a:prstGeom>
          </p:spPr>
        </p:pic>
        <p:sp>
          <p:nvSpPr>
            <p:cNvPr id="9" name="矩形 8">
              <a:extLst>
                <a:ext uri="{FF2B5EF4-FFF2-40B4-BE49-F238E27FC236}">
                  <a16:creationId xmlns:a16="http://schemas.microsoft.com/office/drawing/2014/main" id="{6CD3CC32-0DD9-BB0C-B307-BDA63D6CF3D1}"/>
                </a:ext>
              </a:extLst>
            </p:cNvPr>
            <p:cNvSpPr/>
            <p:nvPr/>
          </p:nvSpPr>
          <p:spPr>
            <a:xfrm>
              <a:off x="6563620" y="3829984"/>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ln>
                    <a:solidFill>
                      <a:schemeClr val="tx1"/>
                    </a:solidFill>
                  </a:ln>
                  <a:solidFill>
                    <a:schemeClr val="tx1"/>
                  </a:solidFill>
                  <a:latin typeface="+mj-ea"/>
                  <a:ea typeface="+mj-ea"/>
                </a:rPr>
                <a:t>チャレンジ</a:t>
              </a:r>
              <a:endParaRPr lang="zh-TW" altLang="en-US" sz="2000" b="1">
                <a:ln>
                  <a:solidFill>
                    <a:schemeClr val="tx1"/>
                  </a:solidFill>
                </a:ln>
                <a:solidFill>
                  <a:schemeClr val="tx1"/>
                </a:solidFill>
                <a:latin typeface="+mj-ea"/>
                <a:ea typeface="+mj-ea"/>
              </a:endParaRPr>
            </a:p>
          </p:txBody>
        </p: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759202" y="88612"/>
            <a:ext cx="667362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0B050"/>
                </a:solidFill>
                <a:latin typeface="+mj-ea"/>
                <a:ea typeface="+mj-ea"/>
              </a:rPr>
              <a:t>斜め</a:t>
            </a:r>
            <a:r>
              <a:rPr lang="en-US" altLang="ja-JP" sz="3200" b="1">
                <a:solidFill>
                  <a:srgbClr val="00B050"/>
                </a:solidFill>
                <a:latin typeface="+mj-ea"/>
                <a:ea typeface="+mj-ea"/>
              </a:rPr>
              <a:t>C.S.B.</a:t>
            </a:r>
            <a:r>
              <a:rPr lang="ja-JP" altLang="en-US" sz="3200" b="1">
                <a:solidFill>
                  <a:srgbClr val="00B050"/>
                </a:solidFill>
                <a:latin typeface="+mj-ea"/>
                <a:ea typeface="+mj-ea"/>
              </a:rPr>
              <a:t>のコスト削減、納期短縮</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15" y="619038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中古部品</a:t>
            </a:r>
            <a:r>
              <a:rPr lang="ja-JP" altLang="en-US" sz="3200" b="1">
                <a:solidFill>
                  <a:schemeClr val="bg1"/>
                </a:solidFill>
                <a:latin typeface="+mj-ea"/>
                <a:ea typeface="+mj-ea"/>
              </a:rPr>
              <a:t>の持続的な有効活用</a:t>
            </a:r>
            <a:r>
              <a:rPr lang="zh-TW" altLang="en-US" sz="3200" b="1">
                <a:solidFill>
                  <a:schemeClr val="bg1"/>
                </a:solidFill>
                <a:latin typeface="+mj-ea"/>
                <a:ea typeface="+mj-ea"/>
              </a:rPr>
              <a:t>！</a:t>
            </a:r>
          </a:p>
        </p:txBody>
      </p:sp>
      <p:sp>
        <p:nvSpPr>
          <p:cNvPr id="6" name="矩形 5">
            <a:extLst>
              <a:ext uri="{FF2B5EF4-FFF2-40B4-BE49-F238E27FC236}">
                <a16:creationId xmlns:a16="http://schemas.microsoft.com/office/drawing/2014/main" id="{6EF8134A-AA9A-B44F-AF07-375235CBA344}"/>
              </a:ext>
            </a:extLst>
          </p:cNvPr>
          <p:cNvSpPr/>
          <p:nvPr/>
        </p:nvSpPr>
        <p:spPr>
          <a:xfrm>
            <a:off x="4646731" y="864731"/>
            <a:ext cx="2898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a:solidFill>
                  <a:srgbClr val="033160"/>
                </a:solidFill>
                <a:latin typeface="+mj-ea"/>
                <a:ea typeface="+mj-ea"/>
              </a:rPr>
              <a:t>斜め</a:t>
            </a:r>
            <a:r>
              <a:rPr lang="en-US" altLang="ja-JP" sz="2400" b="1">
                <a:solidFill>
                  <a:srgbClr val="033160"/>
                </a:solidFill>
                <a:latin typeface="+mj-ea"/>
                <a:ea typeface="+mj-ea"/>
              </a:rPr>
              <a:t>C.S.B.</a:t>
            </a:r>
            <a:r>
              <a:rPr lang="zh-TW" altLang="en-US" sz="2400" b="1">
                <a:solidFill>
                  <a:srgbClr val="033160"/>
                </a:solidFill>
                <a:latin typeface="+mj-ea"/>
                <a:ea typeface="+mj-ea"/>
              </a:rPr>
              <a:t>自力加工</a:t>
            </a: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90385" y="815886"/>
            <a:ext cx="568847" cy="628725"/>
          </a:xfrm>
          <a:prstGeom prst="rect">
            <a:avLst/>
          </a:prstGeom>
          <a:noFill/>
          <a:extLst>
            <a:ext uri="{909E8E84-426E-40DD-AFC4-6F175D3DCCD1}">
              <a14:hiddenFill xmlns:a14="http://schemas.microsoft.com/office/drawing/2010/main">
                <a:solidFill>
                  <a:srgbClr val="FFFFFF"/>
                </a:solidFill>
              </a14:hiddenFill>
            </a:ext>
          </a:extLst>
        </p:spPr>
      </p:pic>
      <p:grpSp>
        <p:nvGrpSpPr>
          <p:cNvPr id="236" name="群組 235">
            <a:extLst>
              <a:ext uri="{FF2B5EF4-FFF2-40B4-BE49-F238E27FC236}">
                <a16:creationId xmlns:a16="http://schemas.microsoft.com/office/drawing/2014/main" id="{ED01208A-6E0E-5BEA-782B-637A4A5348E6}"/>
              </a:ext>
            </a:extLst>
          </p:cNvPr>
          <p:cNvGrpSpPr/>
          <p:nvPr/>
        </p:nvGrpSpPr>
        <p:grpSpPr>
          <a:xfrm>
            <a:off x="239428" y="2405440"/>
            <a:ext cx="764394" cy="1260519"/>
            <a:chOff x="3467761" y="4133602"/>
            <a:chExt cx="804467" cy="1326601"/>
          </a:xfrm>
        </p:grpSpPr>
        <p:sp>
          <p:nvSpPr>
            <p:cNvPr id="237" name="矩形: 剪去單一角落 5">
              <a:extLst>
                <a:ext uri="{FF2B5EF4-FFF2-40B4-BE49-F238E27FC236}">
                  <a16:creationId xmlns:a16="http://schemas.microsoft.com/office/drawing/2014/main" id="{CA43B086-A410-67B8-1A3A-03BB4C540B99}"/>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chemeClr val="accent3"/>
                  </a:solidFill>
                  <a:latin typeface="+mj-ea"/>
                  <a:ea typeface="+mj-ea"/>
                </a:rPr>
                <a:t>新品</a:t>
              </a:r>
              <a:endParaRPr lang="zh-TW" altLang="en-US" sz="1700" b="1">
                <a:solidFill>
                  <a:schemeClr val="accent3"/>
                </a:solidFill>
                <a:latin typeface="+mj-ea"/>
                <a:ea typeface="+mj-ea"/>
              </a:endParaRPr>
            </a:p>
          </p:txBody>
        </p:sp>
        <p:cxnSp>
          <p:nvCxnSpPr>
            <p:cNvPr id="238" name="直線接點 237">
              <a:extLst>
                <a:ext uri="{FF2B5EF4-FFF2-40B4-BE49-F238E27FC236}">
                  <a16:creationId xmlns:a16="http://schemas.microsoft.com/office/drawing/2014/main" id="{B06F21BD-7239-0E81-B204-1A0129977CD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39" name="直線接點 238">
              <a:extLst>
                <a:ext uri="{FF2B5EF4-FFF2-40B4-BE49-F238E27FC236}">
                  <a16:creationId xmlns:a16="http://schemas.microsoft.com/office/drawing/2014/main" id="{7BC9302A-8508-6EF7-9167-B9488736637B}"/>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59B0607B-1618-4801-CDA3-F084177619DB}"/>
              </a:ext>
            </a:extLst>
          </p:cNvPr>
          <p:cNvGrpSpPr/>
          <p:nvPr/>
        </p:nvGrpSpPr>
        <p:grpSpPr>
          <a:xfrm>
            <a:off x="1329175" y="2657899"/>
            <a:ext cx="663455" cy="1001862"/>
            <a:chOff x="5145319" y="2185263"/>
            <a:chExt cx="709613" cy="1071563"/>
          </a:xfrm>
        </p:grpSpPr>
        <p:sp>
          <p:nvSpPr>
            <p:cNvPr id="241" name="Line 20">
              <a:extLst>
                <a:ext uri="{FF2B5EF4-FFF2-40B4-BE49-F238E27FC236}">
                  <a16:creationId xmlns:a16="http://schemas.microsoft.com/office/drawing/2014/main" id="{770CDD4E-3092-C89C-AFE4-4788FB0B1DBD}"/>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42" name="Freeform 1001">
              <a:extLst>
                <a:ext uri="{FF2B5EF4-FFF2-40B4-BE49-F238E27FC236}">
                  <a16:creationId xmlns:a16="http://schemas.microsoft.com/office/drawing/2014/main" id="{6ADA2AD6-0BA6-0ECA-FD3C-EF798CA7D47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43" name="Freeform 1002">
              <a:extLst>
                <a:ext uri="{FF2B5EF4-FFF2-40B4-BE49-F238E27FC236}">
                  <a16:creationId xmlns:a16="http://schemas.microsoft.com/office/drawing/2014/main" id="{FD8DEA1D-0DA0-A1EF-E0CB-F4911EB909B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44" name="Freeform 1003">
              <a:extLst>
                <a:ext uri="{FF2B5EF4-FFF2-40B4-BE49-F238E27FC236}">
                  <a16:creationId xmlns:a16="http://schemas.microsoft.com/office/drawing/2014/main" id="{AB43FA7C-CFE2-AD8A-9E05-3AAFFB2E44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45" name="矩形 244">
            <a:extLst>
              <a:ext uri="{FF2B5EF4-FFF2-40B4-BE49-F238E27FC236}">
                <a16:creationId xmlns:a16="http://schemas.microsoft.com/office/drawing/2014/main" id="{338A5368-9C42-93C2-2BFD-93C96917406B}"/>
              </a:ext>
            </a:extLst>
          </p:cNvPr>
          <p:cNvSpPr/>
          <p:nvPr/>
        </p:nvSpPr>
        <p:spPr>
          <a:xfrm>
            <a:off x="486102" y="1834570"/>
            <a:ext cx="3651962"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2200" b="1">
                <a:solidFill>
                  <a:srgbClr val="033160"/>
                </a:solidFill>
                <a:latin typeface="+mj-ea"/>
                <a:ea typeface="+mj-ea"/>
              </a:rPr>
              <a:t>2022</a:t>
            </a:r>
            <a:r>
              <a:rPr lang="ja-JP" altLang="en-US" sz="2200" b="1">
                <a:solidFill>
                  <a:srgbClr val="033160"/>
                </a:solidFill>
                <a:latin typeface="+mj-ea"/>
                <a:ea typeface="+mj-ea"/>
              </a:rPr>
              <a:t>年に斜め</a:t>
            </a:r>
            <a:r>
              <a:rPr lang="en-US" altLang="ja-JP" sz="2200" b="1">
                <a:solidFill>
                  <a:srgbClr val="033160"/>
                </a:solidFill>
                <a:latin typeface="+mj-ea"/>
                <a:ea typeface="+mj-ea"/>
              </a:rPr>
              <a:t>C.S.B.</a:t>
            </a:r>
            <a:r>
              <a:rPr lang="ja-JP" altLang="en-US" sz="2200" b="1">
                <a:solidFill>
                  <a:srgbClr val="033160"/>
                </a:solidFill>
                <a:latin typeface="+mj-ea"/>
                <a:ea typeface="+mj-ea"/>
              </a:rPr>
              <a:t>を導入</a:t>
            </a:r>
            <a:endParaRPr lang="zh-TW" altLang="en-US" sz="2200" b="1">
              <a:solidFill>
                <a:srgbClr val="033160"/>
              </a:solidFill>
              <a:latin typeface="+mj-ea"/>
              <a:ea typeface="+mj-ea"/>
            </a:endParaRPr>
          </a:p>
        </p:txBody>
      </p:sp>
      <p:grpSp>
        <p:nvGrpSpPr>
          <p:cNvPr id="246" name="群組 245">
            <a:extLst>
              <a:ext uri="{FF2B5EF4-FFF2-40B4-BE49-F238E27FC236}">
                <a16:creationId xmlns:a16="http://schemas.microsoft.com/office/drawing/2014/main" id="{4514964B-2B32-C876-2E0D-64F42BD41E75}"/>
              </a:ext>
            </a:extLst>
          </p:cNvPr>
          <p:cNvGrpSpPr/>
          <p:nvPr/>
        </p:nvGrpSpPr>
        <p:grpSpPr>
          <a:xfrm>
            <a:off x="121446" y="1848118"/>
            <a:ext cx="521772" cy="403790"/>
            <a:chOff x="636785" y="1068299"/>
            <a:chExt cx="710976" cy="550211"/>
          </a:xfrm>
        </p:grpSpPr>
        <p:pic>
          <p:nvPicPr>
            <p:cNvPr id="247" name="圖形 246" descr="向右插入號 以實心填滿">
              <a:extLst>
                <a:ext uri="{FF2B5EF4-FFF2-40B4-BE49-F238E27FC236}">
                  <a16:creationId xmlns:a16="http://schemas.microsoft.com/office/drawing/2014/main" id="{ED661AF5-306A-0CED-0BB0-494F3695E7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248" name="圖形 247" descr="向右插入號 以實心填滿">
              <a:extLst>
                <a:ext uri="{FF2B5EF4-FFF2-40B4-BE49-F238E27FC236}">
                  <a16:creationId xmlns:a16="http://schemas.microsoft.com/office/drawing/2014/main" id="{050B9FCC-A345-21D9-A2D4-5A2A260E8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253" name="群組 252">
            <a:extLst>
              <a:ext uri="{FF2B5EF4-FFF2-40B4-BE49-F238E27FC236}">
                <a16:creationId xmlns:a16="http://schemas.microsoft.com/office/drawing/2014/main" id="{54322016-5489-BFC0-E947-00B606129CB9}"/>
              </a:ext>
            </a:extLst>
          </p:cNvPr>
          <p:cNvGrpSpPr/>
          <p:nvPr/>
        </p:nvGrpSpPr>
        <p:grpSpPr>
          <a:xfrm>
            <a:off x="4261576" y="2405440"/>
            <a:ext cx="764394" cy="1260519"/>
            <a:chOff x="3467761" y="4133602"/>
            <a:chExt cx="804467" cy="1326601"/>
          </a:xfrm>
        </p:grpSpPr>
        <p:sp>
          <p:nvSpPr>
            <p:cNvPr id="254" name="矩形: 剪去單一角落 5">
              <a:extLst>
                <a:ext uri="{FF2B5EF4-FFF2-40B4-BE49-F238E27FC236}">
                  <a16:creationId xmlns:a16="http://schemas.microsoft.com/office/drawing/2014/main" id="{E595DEB5-2213-330C-5E96-23E832BF625A}"/>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255" name="直線接點 254">
              <a:extLst>
                <a:ext uri="{FF2B5EF4-FFF2-40B4-BE49-F238E27FC236}">
                  <a16:creationId xmlns:a16="http://schemas.microsoft.com/office/drawing/2014/main" id="{657B60CF-9754-78A7-8D04-DD0D88109FEC}"/>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56" name="直線接點 255">
              <a:extLst>
                <a:ext uri="{FF2B5EF4-FFF2-40B4-BE49-F238E27FC236}">
                  <a16:creationId xmlns:a16="http://schemas.microsoft.com/office/drawing/2014/main" id="{CE000944-9D7B-0EB9-AF12-F7F85D7DB7F5}"/>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7" name="群組 256">
            <a:extLst>
              <a:ext uri="{FF2B5EF4-FFF2-40B4-BE49-F238E27FC236}">
                <a16:creationId xmlns:a16="http://schemas.microsoft.com/office/drawing/2014/main" id="{FB2FE721-36E6-E54D-EB1C-61F07443E2E7}"/>
              </a:ext>
            </a:extLst>
          </p:cNvPr>
          <p:cNvGrpSpPr/>
          <p:nvPr/>
        </p:nvGrpSpPr>
        <p:grpSpPr>
          <a:xfrm>
            <a:off x="3335256" y="2588536"/>
            <a:ext cx="663455" cy="1001862"/>
            <a:chOff x="5145319" y="2185263"/>
            <a:chExt cx="709613" cy="1071563"/>
          </a:xfrm>
        </p:grpSpPr>
        <p:sp>
          <p:nvSpPr>
            <p:cNvPr id="258" name="Line 20">
              <a:extLst>
                <a:ext uri="{FF2B5EF4-FFF2-40B4-BE49-F238E27FC236}">
                  <a16:creationId xmlns:a16="http://schemas.microsoft.com/office/drawing/2014/main" id="{89BB2151-E519-82D2-23BE-136AB17F9525}"/>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59" name="Freeform 1001">
              <a:extLst>
                <a:ext uri="{FF2B5EF4-FFF2-40B4-BE49-F238E27FC236}">
                  <a16:creationId xmlns:a16="http://schemas.microsoft.com/office/drawing/2014/main" id="{00352486-8CD5-3184-4EE1-322CC210308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0" name="Freeform 1002">
              <a:extLst>
                <a:ext uri="{FF2B5EF4-FFF2-40B4-BE49-F238E27FC236}">
                  <a16:creationId xmlns:a16="http://schemas.microsoft.com/office/drawing/2014/main" id="{71FDA7EE-D8B9-1350-C2BC-23EF874AEAF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1" name="Freeform 1003">
              <a:extLst>
                <a:ext uri="{FF2B5EF4-FFF2-40B4-BE49-F238E27FC236}">
                  <a16:creationId xmlns:a16="http://schemas.microsoft.com/office/drawing/2014/main" id="{05C87364-4A8F-E639-75FC-268B83A3930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62" name="矩形 261">
            <a:extLst>
              <a:ext uri="{FF2B5EF4-FFF2-40B4-BE49-F238E27FC236}">
                <a16:creationId xmlns:a16="http://schemas.microsoft.com/office/drawing/2014/main" id="{2B711F58-7ABF-BC8D-5FF9-627090F0A1A5}"/>
              </a:ext>
            </a:extLst>
          </p:cNvPr>
          <p:cNvSpPr/>
          <p:nvPr/>
        </p:nvSpPr>
        <p:spPr>
          <a:xfrm>
            <a:off x="2255494" y="2411841"/>
            <a:ext cx="763063" cy="12539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solidFill>
                  <a:schemeClr val="accent4">
                    <a:lumMod val="20000"/>
                    <a:lumOff val="80000"/>
                  </a:schemeClr>
                </a:solidFill>
                <a:latin typeface="+mj-ea"/>
                <a:ea typeface="+mj-ea"/>
              </a:rPr>
              <a:t>中古品</a:t>
            </a:r>
            <a:endParaRPr lang="zh-TW" altLang="en-US" sz="1700" b="1">
              <a:solidFill>
                <a:schemeClr val="accent4">
                  <a:lumMod val="20000"/>
                  <a:lumOff val="80000"/>
                </a:schemeClr>
              </a:solidFill>
              <a:latin typeface="+mj-ea"/>
              <a:ea typeface="+mj-ea"/>
            </a:endParaRPr>
          </a:p>
        </p:txBody>
      </p:sp>
      <p:sp>
        <p:nvSpPr>
          <p:cNvPr id="263" name="矩形 262">
            <a:extLst>
              <a:ext uri="{FF2B5EF4-FFF2-40B4-BE49-F238E27FC236}">
                <a16:creationId xmlns:a16="http://schemas.microsoft.com/office/drawing/2014/main" id="{39D33178-376F-A6A4-3254-C7F728C46E73}"/>
              </a:ext>
            </a:extLst>
          </p:cNvPr>
          <p:cNvSpPr/>
          <p:nvPr/>
        </p:nvSpPr>
        <p:spPr>
          <a:xfrm>
            <a:off x="121446"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a:ln w="12700">
                  <a:solidFill>
                    <a:schemeClr val="tx1"/>
                  </a:solidFill>
                </a:ln>
                <a:solidFill>
                  <a:schemeClr val="tx1"/>
                </a:solidFill>
                <a:latin typeface="+mj-ea"/>
                <a:ea typeface="+mj-ea"/>
              </a:rPr>
              <a:t>コスト</a:t>
            </a:r>
            <a:endParaRPr lang="en-US" altLang="ja-JP" b="1">
              <a:ln w="12700">
                <a:solidFill>
                  <a:schemeClr val="tx1"/>
                </a:solidFill>
              </a:ln>
              <a:solidFill>
                <a:schemeClr val="tx1"/>
              </a:solidFill>
              <a:latin typeface="+mj-ea"/>
              <a:ea typeface="+mj-ea"/>
            </a:endParaRPr>
          </a:p>
          <a:p>
            <a:r>
              <a:rPr lang="en-US" altLang="zh-TW" b="1">
                <a:ln w="12700">
                  <a:noFill/>
                </a:ln>
                <a:solidFill>
                  <a:schemeClr val="tx1"/>
                </a:solidFill>
                <a:latin typeface="+mj-ea"/>
                <a:ea typeface="+mj-ea"/>
              </a:rPr>
              <a:t>2120</a:t>
            </a:r>
            <a:r>
              <a:rPr lang="en-US" altLang="zh-TW" sz="1200" b="1">
                <a:ln w="12700">
                  <a:noFill/>
                </a:ln>
                <a:solidFill>
                  <a:schemeClr val="tx1"/>
                </a:solidFill>
                <a:latin typeface="+mj-ea"/>
                <a:ea typeface="+mj-ea"/>
              </a:rPr>
              <a:t>NTD/</a:t>
            </a:r>
            <a:r>
              <a:rPr lang="zh-TW" altLang="en-US" sz="1200" b="1">
                <a:ln w="12700">
                  <a:noFill/>
                </a:ln>
                <a:solidFill>
                  <a:schemeClr val="tx1"/>
                </a:solidFill>
                <a:latin typeface="+mj-ea"/>
                <a:ea typeface="+mj-ea"/>
              </a:rPr>
              <a:t>枚</a:t>
            </a:r>
            <a:endParaRPr lang="en-US" altLang="zh-TW" b="1">
              <a:solidFill>
                <a:schemeClr val="tx1"/>
              </a:solidFill>
              <a:latin typeface="+mj-ea"/>
              <a:ea typeface="+mj-ea"/>
            </a:endParaRPr>
          </a:p>
        </p:txBody>
      </p:sp>
      <p:pic>
        <p:nvPicPr>
          <p:cNvPr id="264" name="圖片 263">
            <a:extLst>
              <a:ext uri="{FF2B5EF4-FFF2-40B4-BE49-F238E27FC236}">
                <a16:creationId xmlns:a16="http://schemas.microsoft.com/office/drawing/2014/main" id="{3E765061-1781-685F-69BA-FABF3D0DAB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244" y="3980933"/>
            <a:ext cx="754980" cy="657562"/>
          </a:xfrm>
          <a:prstGeom prst="rect">
            <a:avLst/>
          </a:prstGeom>
        </p:spPr>
      </p:pic>
      <p:sp>
        <p:nvSpPr>
          <p:cNvPr id="265" name="矩形 264">
            <a:extLst>
              <a:ext uri="{FF2B5EF4-FFF2-40B4-BE49-F238E27FC236}">
                <a16:creationId xmlns:a16="http://schemas.microsoft.com/office/drawing/2014/main" id="{42036A7D-A1CB-9585-CC67-4F44C7FB7FDE}"/>
              </a:ext>
            </a:extLst>
          </p:cNvPr>
          <p:cNvSpPr/>
          <p:nvPr/>
        </p:nvSpPr>
        <p:spPr>
          <a:xfrm>
            <a:off x="4131051"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a:ln w="12700">
                  <a:solidFill>
                    <a:schemeClr val="tx1"/>
                  </a:solidFill>
                </a:ln>
                <a:solidFill>
                  <a:schemeClr val="tx1"/>
                </a:solidFill>
                <a:latin typeface="+mj-ea"/>
                <a:ea typeface="+mj-ea"/>
              </a:rPr>
              <a:t>コスト</a:t>
            </a:r>
            <a:endParaRPr lang="en-US" altLang="ja-JP" b="1">
              <a:ln w="12700">
                <a:solidFill>
                  <a:schemeClr val="tx1"/>
                </a:solidFill>
              </a:ln>
              <a:solidFill>
                <a:schemeClr val="tx1"/>
              </a:solidFill>
              <a:latin typeface="+mj-ea"/>
              <a:ea typeface="+mj-ea"/>
            </a:endParaRPr>
          </a:p>
          <a:p>
            <a:r>
              <a:rPr lang="en-US" altLang="zh-TW" b="1">
                <a:ln w="12700">
                  <a:noFill/>
                </a:ln>
                <a:solidFill>
                  <a:schemeClr val="tx1"/>
                </a:solidFill>
                <a:latin typeface="+mj-ea"/>
                <a:ea typeface="+mj-ea"/>
              </a:rPr>
              <a:t>1100</a:t>
            </a:r>
            <a:r>
              <a:rPr lang="en-US" altLang="zh-TW" sz="1200" b="1">
                <a:ln w="12700">
                  <a:noFill/>
                </a:ln>
                <a:solidFill>
                  <a:schemeClr val="tx1"/>
                </a:solidFill>
                <a:latin typeface="+mj-ea"/>
                <a:ea typeface="+mj-ea"/>
              </a:rPr>
              <a:t>NTD/</a:t>
            </a:r>
            <a:r>
              <a:rPr lang="zh-TW" altLang="en-US" sz="1200" b="1">
                <a:ln w="12700">
                  <a:noFill/>
                </a:ln>
                <a:solidFill>
                  <a:schemeClr val="tx1"/>
                </a:solidFill>
                <a:latin typeface="+mj-ea"/>
                <a:ea typeface="+mj-ea"/>
              </a:rPr>
              <a:t>枚</a:t>
            </a:r>
            <a:endParaRPr lang="en-US" altLang="zh-TW" b="1">
              <a:solidFill>
                <a:schemeClr val="tx1"/>
              </a:solidFill>
              <a:latin typeface="+mj-ea"/>
              <a:ea typeface="+mj-ea"/>
            </a:endParaRPr>
          </a:p>
        </p:txBody>
      </p:sp>
      <p:sp>
        <p:nvSpPr>
          <p:cNvPr id="266" name="矩形 265">
            <a:extLst>
              <a:ext uri="{FF2B5EF4-FFF2-40B4-BE49-F238E27FC236}">
                <a16:creationId xmlns:a16="http://schemas.microsoft.com/office/drawing/2014/main" id="{8237BF7D-7A1F-49B3-68E9-8A584DF4D40D}"/>
              </a:ext>
            </a:extLst>
          </p:cNvPr>
          <p:cNvSpPr/>
          <p:nvPr/>
        </p:nvSpPr>
        <p:spPr>
          <a:xfrm>
            <a:off x="2223520" y="3847476"/>
            <a:ext cx="143340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r>
              <a:rPr lang="en-US" altLang="zh-TW" sz="2000" b="1">
                <a:solidFill>
                  <a:schemeClr val="tx1"/>
                </a:solidFill>
                <a:latin typeface="+mj-ea"/>
                <a:ea typeface="+mj-ea"/>
              </a:rPr>
              <a:t>        48% </a:t>
            </a:r>
            <a:endParaRPr lang="zh-TW" altLang="en-US" b="1">
              <a:solidFill>
                <a:schemeClr val="tx1"/>
              </a:solidFill>
              <a:latin typeface="+mj-ea"/>
              <a:ea typeface="+mj-ea"/>
            </a:endParaRPr>
          </a:p>
        </p:txBody>
      </p:sp>
      <p:sp>
        <p:nvSpPr>
          <p:cNvPr id="267" name="矩形 266">
            <a:extLst>
              <a:ext uri="{FF2B5EF4-FFF2-40B4-BE49-F238E27FC236}">
                <a16:creationId xmlns:a16="http://schemas.microsoft.com/office/drawing/2014/main" id="{D1655D0B-C727-6BF2-F73E-E9A18B39D4AA}"/>
              </a:ext>
            </a:extLst>
          </p:cNvPr>
          <p:cNvSpPr/>
          <p:nvPr/>
        </p:nvSpPr>
        <p:spPr>
          <a:xfrm>
            <a:off x="2401001" y="4957770"/>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zh-TW" altLang="en-US" sz="2000" b="1">
                <a:solidFill>
                  <a:schemeClr val="tx1"/>
                </a:solidFill>
                <a:latin typeface="+mj-ea"/>
                <a:ea typeface="+mj-ea"/>
              </a:rPr>
              <a:t> </a:t>
            </a: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268" name="圖片 267">
            <a:extLst>
              <a:ext uri="{FF2B5EF4-FFF2-40B4-BE49-F238E27FC236}">
                <a16:creationId xmlns:a16="http://schemas.microsoft.com/office/drawing/2014/main" id="{E52FAA4D-5EC7-9228-F91C-DB4C3442DDDB}"/>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824235" y="5011403"/>
            <a:ext cx="924989" cy="623475"/>
          </a:xfrm>
          <a:prstGeom prst="rect">
            <a:avLst/>
          </a:prstGeom>
        </p:spPr>
      </p:pic>
      <p:sp>
        <p:nvSpPr>
          <p:cNvPr id="269" name="矩形 268">
            <a:extLst>
              <a:ext uri="{FF2B5EF4-FFF2-40B4-BE49-F238E27FC236}">
                <a16:creationId xmlns:a16="http://schemas.microsoft.com/office/drawing/2014/main" id="{A58F154E-6852-6B35-5F5F-9A61BE07773D}"/>
              </a:ext>
            </a:extLst>
          </p:cNvPr>
          <p:cNvSpPr/>
          <p:nvPr/>
        </p:nvSpPr>
        <p:spPr>
          <a:xfrm>
            <a:off x="118157" y="5111657"/>
            <a:ext cx="14814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納期</a:t>
            </a:r>
            <a:r>
              <a:rPr lang="zh-TW" altLang="en-US" b="1">
                <a:solidFill>
                  <a:schemeClr val="tx1"/>
                </a:solidFill>
                <a:latin typeface="+mj-ea"/>
                <a:ea typeface="+mj-ea"/>
              </a:rPr>
              <a:t>：</a:t>
            </a:r>
            <a:r>
              <a:rPr lang="en-US" altLang="ja-JP" b="1">
                <a:solidFill>
                  <a:schemeClr val="tx1"/>
                </a:solidFill>
                <a:latin typeface="+mj-ea"/>
                <a:ea typeface="+mj-ea"/>
              </a:rPr>
              <a:t>5</a:t>
            </a:r>
            <a:r>
              <a:rPr lang="ja-JP" altLang="en-US" b="1">
                <a:solidFill>
                  <a:schemeClr val="tx1"/>
                </a:solidFill>
                <a:latin typeface="+mj-ea"/>
                <a:ea typeface="+mj-ea"/>
              </a:rPr>
              <a:t>カ</a:t>
            </a:r>
            <a:r>
              <a:rPr lang="zh-TW" altLang="en-US" b="1">
                <a:solidFill>
                  <a:schemeClr val="tx1"/>
                </a:solidFill>
                <a:latin typeface="+mj-ea"/>
                <a:ea typeface="+mj-ea"/>
              </a:rPr>
              <a:t>月</a:t>
            </a:r>
            <a:endParaRPr lang="en-US" altLang="zh-TW" b="1">
              <a:solidFill>
                <a:schemeClr val="tx1"/>
              </a:solidFill>
              <a:latin typeface="+mj-ea"/>
              <a:ea typeface="+mj-ea"/>
            </a:endParaRPr>
          </a:p>
        </p:txBody>
      </p:sp>
      <p:sp>
        <p:nvSpPr>
          <p:cNvPr id="270" name="矩形 269">
            <a:extLst>
              <a:ext uri="{FF2B5EF4-FFF2-40B4-BE49-F238E27FC236}">
                <a16:creationId xmlns:a16="http://schemas.microsoft.com/office/drawing/2014/main" id="{5A876A1D-C7BE-E600-DED2-5D6C7B2CC605}"/>
              </a:ext>
            </a:extLst>
          </p:cNvPr>
          <p:cNvSpPr/>
          <p:nvPr/>
        </p:nvSpPr>
        <p:spPr>
          <a:xfrm>
            <a:off x="4131051" y="5111657"/>
            <a:ext cx="139333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納期</a:t>
            </a:r>
            <a:r>
              <a:rPr lang="zh-TW" altLang="en-US" b="1">
                <a:solidFill>
                  <a:schemeClr val="tx1"/>
                </a:solidFill>
                <a:latin typeface="+mj-ea"/>
                <a:ea typeface="+mj-ea"/>
              </a:rPr>
              <a:t>：</a:t>
            </a:r>
            <a:r>
              <a:rPr lang="en-US" altLang="zh-TW" b="1">
                <a:solidFill>
                  <a:schemeClr val="tx1"/>
                </a:solidFill>
                <a:latin typeface="+mj-ea"/>
                <a:ea typeface="+mj-ea"/>
              </a:rPr>
              <a:t>20</a:t>
            </a:r>
            <a:r>
              <a:rPr lang="zh-TW" altLang="en-US" b="1">
                <a:solidFill>
                  <a:schemeClr val="tx1"/>
                </a:solidFill>
                <a:latin typeface="+mj-ea"/>
                <a:ea typeface="+mj-ea"/>
              </a:rPr>
              <a:t>日</a:t>
            </a:r>
            <a:endParaRPr lang="en-US" altLang="zh-TW" b="1">
              <a:solidFill>
                <a:schemeClr val="tx1"/>
              </a:solidFill>
              <a:latin typeface="+mj-ea"/>
              <a:ea typeface="+mj-ea"/>
            </a:endParaRPr>
          </a:p>
        </p:txBody>
      </p:sp>
      <p:grpSp>
        <p:nvGrpSpPr>
          <p:cNvPr id="273" name="群組 272">
            <a:extLst>
              <a:ext uri="{FF2B5EF4-FFF2-40B4-BE49-F238E27FC236}">
                <a16:creationId xmlns:a16="http://schemas.microsoft.com/office/drawing/2014/main" id="{648A747E-8FC6-22D1-889F-390EF10EFCCD}"/>
              </a:ext>
            </a:extLst>
          </p:cNvPr>
          <p:cNvGrpSpPr/>
          <p:nvPr/>
        </p:nvGrpSpPr>
        <p:grpSpPr>
          <a:xfrm>
            <a:off x="5289943" y="2489278"/>
            <a:ext cx="663455" cy="1001862"/>
            <a:chOff x="5145319" y="2185263"/>
            <a:chExt cx="709613" cy="1071563"/>
          </a:xfrm>
        </p:grpSpPr>
        <p:sp>
          <p:nvSpPr>
            <p:cNvPr id="274" name="Line 20">
              <a:extLst>
                <a:ext uri="{FF2B5EF4-FFF2-40B4-BE49-F238E27FC236}">
                  <a16:creationId xmlns:a16="http://schemas.microsoft.com/office/drawing/2014/main" id="{FE510E77-9EAA-446D-CCCA-0CF71A3C6B0F}"/>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75" name="Freeform 1001">
              <a:extLst>
                <a:ext uri="{FF2B5EF4-FFF2-40B4-BE49-F238E27FC236}">
                  <a16:creationId xmlns:a16="http://schemas.microsoft.com/office/drawing/2014/main" id="{6608E256-DF39-CC96-C409-EF2D0E80E2B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76" name="Freeform 1002">
              <a:extLst>
                <a:ext uri="{FF2B5EF4-FFF2-40B4-BE49-F238E27FC236}">
                  <a16:creationId xmlns:a16="http://schemas.microsoft.com/office/drawing/2014/main" id="{9F45E030-6962-9F94-A1D8-6C31048AAFC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77" name="Freeform 1003">
              <a:extLst>
                <a:ext uri="{FF2B5EF4-FFF2-40B4-BE49-F238E27FC236}">
                  <a16:creationId xmlns:a16="http://schemas.microsoft.com/office/drawing/2014/main" id="{1300D9B8-9898-C990-29C9-FB25D3FA7EC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cxnSp>
        <p:nvCxnSpPr>
          <p:cNvPr id="279" name="直線接點 278">
            <a:extLst>
              <a:ext uri="{FF2B5EF4-FFF2-40B4-BE49-F238E27FC236}">
                <a16:creationId xmlns:a16="http://schemas.microsoft.com/office/drawing/2014/main" id="{75D817BF-75AE-AD71-0994-E8711A101CF9}"/>
              </a:ext>
            </a:extLst>
          </p:cNvPr>
          <p:cNvCxnSpPr>
            <a:cxnSpLocks/>
          </p:cNvCxnSpPr>
          <p:nvPr/>
        </p:nvCxnSpPr>
        <p:spPr>
          <a:xfrm>
            <a:off x="-450008" y="5801904"/>
            <a:ext cx="654600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280" name="直線接點 279">
            <a:extLst>
              <a:ext uri="{FF2B5EF4-FFF2-40B4-BE49-F238E27FC236}">
                <a16:creationId xmlns:a16="http://schemas.microsoft.com/office/drawing/2014/main" id="{D1BB3B2B-0C10-16D1-19C6-D105D42FA763}"/>
              </a:ext>
            </a:extLst>
          </p:cNvPr>
          <p:cNvCxnSpPr>
            <a:cxnSpLocks/>
          </p:cNvCxnSpPr>
          <p:nvPr/>
        </p:nvCxnSpPr>
        <p:spPr>
          <a:xfrm>
            <a:off x="6114662" y="3448142"/>
            <a:ext cx="0" cy="235376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EB9D6104-C186-4254-1752-9D47DBE67D4F}"/>
              </a:ext>
            </a:extLst>
          </p:cNvPr>
          <p:cNvCxnSpPr>
            <a:cxnSpLocks/>
          </p:cNvCxnSpPr>
          <p:nvPr/>
        </p:nvCxnSpPr>
        <p:spPr>
          <a:xfrm>
            <a:off x="6114662" y="3448142"/>
            <a:ext cx="6318638"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323" name="群組 322">
            <a:extLst>
              <a:ext uri="{FF2B5EF4-FFF2-40B4-BE49-F238E27FC236}">
                <a16:creationId xmlns:a16="http://schemas.microsoft.com/office/drawing/2014/main" id="{F790A0FF-896D-F874-90C7-1C4DB15C6788}"/>
              </a:ext>
            </a:extLst>
          </p:cNvPr>
          <p:cNvGrpSpPr/>
          <p:nvPr/>
        </p:nvGrpSpPr>
        <p:grpSpPr>
          <a:xfrm>
            <a:off x="7505704" y="2259926"/>
            <a:ext cx="663455" cy="1001862"/>
            <a:chOff x="5145319" y="2185263"/>
            <a:chExt cx="709613" cy="1071563"/>
          </a:xfrm>
        </p:grpSpPr>
        <p:sp>
          <p:nvSpPr>
            <p:cNvPr id="324" name="Line 20">
              <a:extLst>
                <a:ext uri="{FF2B5EF4-FFF2-40B4-BE49-F238E27FC236}">
                  <a16:creationId xmlns:a16="http://schemas.microsoft.com/office/drawing/2014/main" id="{48DEDBE3-F18A-B880-4C0C-946A8B4AA4BE}"/>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25" name="Freeform 1001">
              <a:extLst>
                <a:ext uri="{FF2B5EF4-FFF2-40B4-BE49-F238E27FC236}">
                  <a16:creationId xmlns:a16="http://schemas.microsoft.com/office/drawing/2014/main" id="{E0FC4716-F429-EA27-8AB3-7CD751FE47F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26" name="Freeform 1002">
              <a:extLst>
                <a:ext uri="{FF2B5EF4-FFF2-40B4-BE49-F238E27FC236}">
                  <a16:creationId xmlns:a16="http://schemas.microsoft.com/office/drawing/2014/main" id="{D26C53D4-D404-56B3-D36F-F21F480FF098}"/>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27" name="Freeform 1003">
              <a:extLst>
                <a:ext uri="{FF2B5EF4-FFF2-40B4-BE49-F238E27FC236}">
                  <a16:creationId xmlns:a16="http://schemas.microsoft.com/office/drawing/2014/main" id="{F451D162-9349-FF44-F5B6-DB9705CF574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pic>
        <p:nvPicPr>
          <p:cNvPr id="328" name="圖片 327">
            <a:extLst>
              <a:ext uri="{FF2B5EF4-FFF2-40B4-BE49-F238E27FC236}">
                <a16:creationId xmlns:a16="http://schemas.microsoft.com/office/drawing/2014/main" id="{D77F30B6-5D30-1879-2235-85C236242D46}"/>
              </a:ext>
            </a:extLst>
          </p:cNvPr>
          <p:cNvPicPr>
            <a:picLocks noChangeAspect="1"/>
          </p:cNvPicPr>
          <p:nvPr/>
        </p:nvPicPr>
        <p:blipFill rotWithShape="1">
          <a:blip r:embed="rId11"/>
          <a:srcRect r="24477" b="7382"/>
          <a:stretch/>
        </p:blipFill>
        <p:spPr>
          <a:xfrm>
            <a:off x="8271065" y="2176320"/>
            <a:ext cx="1102824" cy="1255693"/>
          </a:xfrm>
          <a:prstGeom prst="rect">
            <a:avLst/>
          </a:prstGeom>
        </p:spPr>
      </p:pic>
      <p:pic>
        <p:nvPicPr>
          <p:cNvPr id="329" name="圖片 328" descr="一張含有 文字, 螢幕擷取畫面, 圖形, 寫生 的圖片&#10;&#10;自動產生的描述">
            <a:extLst>
              <a:ext uri="{FF2B5EF4-FFF2-40B4-BE49-F238E27FC236}">
                <a16:creationId xmlns:a16="http://schemas.microsoft.com/office/drawing/2014/main" id="{94FFB0B6-52B2-DF95-D7E3-E6A3274BA8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6728" y="2458293"/>
            <a:ext cx="1106880" cy="951369"/>
          </a:xfrm>
          <a:prstGeom prst="rect">
            <a:avLst/>
          </a:prstGeom>
        </p:spPr>
      </p:pic>
      <p:sp>
        <p:nvSpPr>
          <p:cNvPr id="330" name="矩形 329">
            <a:extLst>
              <a:ext uri="{FF2B5EF4-FFF2-40B4-BE49-F238E27FC236}">
                <a16:creationId xmlns:a16="http://schemas.microsoft.com/office/drawing/2014/main" id="{5A0BB353-13A1-A4B2-7174-D392F8650CB8}"/>
              </a:ext>
            </a:extLst>
          </p:cNvPr>
          <p:cNvSpPr/>
          <p:nvPr/>
        </p:nvSpPr>
        <p:spPr>
          <a:xfrm>
            <a:off x="5752088" y="1843555"/>
            <a:ext cx="172355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既存の</a:t>
            </a:r>
            <a:endParaRPr lang="en-US" altLang="ja-JP" sz="2000" b="1">
              <a:solidFill>
                <a:schemeClr val="tx1"/>
              </a:solidFill>
              <a:latin typeface="+mj-ea"/>
              <a:ea typeface="+mj-ea"/>
            </a:endParaRPr>
          </a:p>
          <a:p>
            <a:pPr algn="ctr"/>
            <a:r>
              <a:rPr lang="ja-JP" altLang="en-US" sz="2000" b="1">
                <a:solidFill>
                  <a:schemeClr val="tx1"/>
                </a:solidFill>
                <a:latin typeface="+mj-ea"/>
                <a:ea typeface="+mj-ea"/>
              </a:rPr>
              <a:t>テーブルソー</a:t>
            </a:r>
            <a:endParaRPr lang="zh-TW" altLang="en-US" sz="2000" b="1">
              <a:solidFill>
                <a:schemeClr val="tx1"/>
              </a:solidFill>
              <a:latin typeface="+mj-ea"/>
              <a:ea typeface="+mj-ea"/>
            </a:endParaRPr>
          </a:p>
        </p:txBody>
      </p:sp>
      <p:grpSp>
        <p:nvGrpSpPr>
          <p:cNvPr id="331" name="群組 330">
            <a:extLst>
              <a:ext uri="{FF2B5EF4-FFF2-40B4-BE49-F238E27FC236}">
                <a16:creationId xmlns:a16="http://schemas.microsoft.com/office/drawing/2014/main" id="{30D43DBD-0311-2205-E011-31FF8326847E}"/>
              </a:ext>
            </a:extLst>
          </p:cNvPr>
          <p:cNvGrpSpPr/>
          <p:nvPr/>
        </p:nvGrpSpPr>
        <p:grpSpPr>
          <a:xfrm>
            <a:off x="9548964" y="2282443"/>
            <a:ext cx="663455" cy="1001862"/>
            <a:chOff x="5145319" y="2185263"/>
            <a:chExt cx="709613" cy="1071563"/>
          </a:xfrm>
        </p:grpSpPr>
        <p:sp>
          <p:nvSpPr>
            <p:cNvPr id="332" name="Line 20">
              <a:extLst>
                <a:ext uri="{FF2B5EF4-FFF2-40B4-BE49-F238E27FC236}">
                  <a16:creationId xmlns:a16="http://schemas.microsoft.com/office/drawing/2014/main" id="{0732CB63-C789-E181-25F9-B46A80E72DBB}"/>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33" name="Freeform 1001">
              <a:extLst>
                <a:ext uri="{FF2B5EF4-FFF2-40B4-BE49-F238E27FC236}">
                  <a16:creationId xmlns:a16="http://schemas.microsoft.com/office/drawing/2014/main" id="{3C30D77C-E838-297E-9C3C-8466F2586F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34" name="Freeform 1002">
              <a:extLst>
                <a:ext uri="{FF2B5EF4-FFF2-40B4-BE49-F238E27FC236}">
                  <a16:creationId xmlns:a16="http://schemas.microsoft.com/office/drawing/2014/main" id="{3287B4DC-F1E5-4C05-9BFF-7E6A1B07C2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35" name="Freeform 1003">
              <a:extLst>
                <a:ext uri="{FF2B5EF4-FFF2-40B4-BE49-F238E27FC236}">
                  <a16:creationId xmlns:a16="http://schemas.microsoft.com/office/drawing/2014/main" id="{5616F073-90DB-E0B1-9E67-188CA6B3A767}"/>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340" name="圖形 269" descr="向右插入號 以實心填滿">
            <a:extLst>
              <a:ext uri="{FF2B5EF4-FFF2-40B4-BE49-F238E27FC236}">
                <a16:creationId xmlns:a16="http://schemas.microsoft.com/office/drawing/2014/main" id="{85E46702-7E5C-88C4-CAFD-C3895EC1BDE3}"/>
              </a:ext>
            </a:extLst>
          </p:cNvPr>
          <p:cNvSpPr>
            <a:spLocks noChangeAspect="1"/>
          </p:cNvSpPr>
          <p:nvPr/>
        </p:nvSpPr>
        <p:spPr>
          <a:xfrm>
            <a:off x="6383830"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1" name="圖形 270" descr="向右插入號 以實心填滿">
            <a:extLst>
              <a:ext uri="{FF2B5EF4-FFF2-40B4-BE49-F238E27FC236}">
                <a16:creationId xmlns:a16="http://schemas.microsoft.com/office/drawing/2014/main" id="{D354AB50-C2EE-4AF6-5487-0E9EF16F736E}"/>
              </a:ext>
            </a:extLst>
          </p:cNvPr>
          <p:cNvSpPr>
            <a:spLocks noChangeAspect="1"/>
          </p:cNvSpPr>
          <p:nvPr/>
        </p:nvSpPr>
        <p:spPr>
          <a:xfrm>
            <a:off x="6223065"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2" name="矩形 341">
            <a:extLst>
              <a:ext uri="{FF2B5EF4-FFF2-40B4-BE49-F238E27FC236}">
                <a16:creationId xmlns:a16="http://schemas.microsoft.com/office/drawing/2014/main" id="{5EDE17A1-7097-7ECC-AD1A-3785BC5EEB65}"/>
              </a:ext>
            </a:extLst>
          </p:cNvPr>
          <p:cNvSpPr/>
          <p:nvPr/>
        </p:nvSpPr>
        <p:spPr>
          <a:xfrm>
            <a:off x="8064190" y="1795532"/>
            <a:ext cx="2159566"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a:solidFill>
                  <a:srgbClr val="0000FF"/>
                </a:solidFill>
                <a:latin typeface="+mj-ea"/>
                <a:ea typeface="+mj-ea"/>
              </a:rPr>
              <a:t>フライス盤購入</a:t>
            </a:r>
            <a:endParaRPr lang="zh-TW" altLang="en-US" sz="2200" b="1">
              <a:solidFill>
                <a:srgbClr val="0000FF"/>
              </a:solidFill>
              <a:latin typeface="+mj-ea"/>
              <a:ea typeface="+mj-ea"/>
            </a:endParaRPr>
          </a:p>
        </p:txBody>
      </p:sp>
      <p:grpSp>
        <p:nvGrpSpPr>
          <p:cNvPr id="343" name="群組 342">
            <a:extLst>
              <a:ext uri="{FF2B5EF4-FFF2-40B4-BE49-F238E27FC236}">
                <a16:creationId xmlns:a16="http://schemas.microsoft.com/office/drawing/2014/main" id="{7431D157-CBEB-2033-3028-78EE157CB350}"/>
              </a:ext>
            </a:extLst>
          </p:cNvPr>
          <p:cNvGrpSpPr/>
          <p:nvPr/>
        </p:nvGrpSpPr>
        <p:grpSpPr>
          <a:xfrm>
            <a:off x="7669925" y="1809080"/>
            <a:ext cx="521772" cy="403790"/>
            <a:chOff x="636785" y="1068299"/>
            <a:chExt cx="710976" cy="550211"/>
          </a:xfrm>
        </p:grpSpPr>
        <p:pic>
          <p:nvPicPr>
            <p:cNvPr id="344" name="圖形 343" descr="向右插入號 以實心填滿">
              <a:extLst>
                <a:ext uri="{FF2B5EF4-FFF2-40B4-BE49-F238E27FC236}">
                  <a16:creationId xmlns:a16="http://schemas.microsoft.com/office/drawing/2014/main" id="{EB264593-E414-E317-A475-627D15F3DE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345" name="圖形 344" descr="向右插入號 以實心填滿">
              <a:extLst>
                <a:ext uri="{FF2B5EF4-FFF2-40B4-BE49-F238E27FC236}">
                  <a16:creationId xmlns:a16="http://schemas.microsoft.com/office/drawing/2014/main" id="{0E15CB80-C9CB-38E7-27FF-81F7607463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sp>
        <p:nvSpPr>
          <p:cNvPr id="349" name="矩形 348">
            <a:extLst>
              <a:ext uri="{FF2B5EF4-FFF2-40B4-BE49-F238E27FC236}">
                <a16:creationId xmlns:a16="http://schemas.microsoft.com/office/drawing/2014/main" id="{2B52A9B4-6B3D-F82E-A7DF-600B4C7D7B75}"/>
              </a:ext>
            </a:extLst>
          </p:cNvPr>
          <p:cNvSpPr/>
          <p:nvPr/>
        </p:nvSpPr>
        <p:spPr>
          <a:xfrm>
            <a:off x="6516675" y="3458038"/>
            <a:ext cx="398218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chemeClr val="tx1"/>
                </a:solidFill>
                <a:latin typeface="+mj-ea"/>
                <a:ea typeface="+mj-ea"/>
              </a:rPr>
              <a:t>フライス盤コスト：約</a:t>
            </a:r>
            <a:r>
              <a:rPr lang="en-US" altLang="ja-JP" sz="2000" b="1">
                <a:ln w="12700">
                  <a:noFill/>
                </a:ln>
                <a:solidFill>
                  <a:schemeClr val="tx1"/>
                </a:solidFill>
                <a:latin typeface="+mj-ea"/>
                <a:ea typeface="+mj-ea"/>
              </a:rPr>
              <a:t>16</a:t>
            </a:r>
            <a:r>
              <a:rPr lang="ja-JP" altLang="en-US" sz="2000" b="1">
                <a:ln w="12700">
                  <a:noFill/>
                </a:ln>
                <a:solidFill>
                  <a:schemeClr val="tx1"/>
                </a:solidFill>
                <a:latin typeface="+mj-ea"/>
                <a:ea typeface="+mj-ea"/>
              </a:rPr>
              <a:t>万 </a:t>
            </a:r>
            <a:r>
              <a:rPr lang="en-US" altLang="ja-JP" sz="2000" b="1">
                <a:ln w="12700">
                  <a:noFill/>
                </a:ln>
                <a:solidFill>
                  <a:schemeClr val="tx1"/>
                </a:solidFill>
                <a:latin typeface="+mj-ea"/>
                <a:ea typeface="+mj-ea"/>
              </a:rPr>
              <a:t>NTD</a:t>
            </a:r>
            <a:endParaRPr lang="ja-JP" altLang="en-US" sz="2000" b="1">
              <a:ln w="12700">
                <a:noFill/>
              </a:ln>
              <a:solidFill>
                <a:schemeClr val="tx1"/>
              </a:solidFill>
              <a:latin typeface="+mj-ea"/>
              <a:ea typeface="+mj-ea"/>
            </a:endParaRPr>
          </a:p>
        </p:txBody>
      </p:sp>
      <p:sp>
        <p:nvSpPr>
          <p:cNvPr id="350" name="圖形 269" descr="向右插入號 以實心填滿">
            <a:extLst>
              <a:ext uri="{FF2B5EF4-FFF2-40B4-BE49-F238E27FC236}">
                <a16:creationId xmlns:a16="http://schemas.microsoft.com/office/drawing/2014/main" id="{DEC4D22D-AAD5-8294-235D-FF64D18A078C}"/>
              </a:ext>
            </a:extLst>
          </p:cNvPr>
          <p:cNvSpPr>
            <a:spLocks noChangeAspect="1"/>
          </p:cNvSpPr>
          <p:nvPr/>
        </p:nvSpPr>
        <p:spPr>
          <a:xfrm>
            <a:off x="6383830" y="3982379"/>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1" name="圖形 270" descr="向右插入號 以實心填滿">
            <a:extLst>
              <a:ext uri="{FF2B5EF4-FFF2-40B4-BE49-F238E27FC236}">
                <a16:creationId xmlns:a16="http://schemas.microsoft.com/office/drawing/2014/main" id="{98F2E11E-340F-B1B0-CAD9-6F573333ABC6}"/>
              </a:ext>
            </a:extLst>
          </p:cNvPr>
          <p:cNvSpPr>
            <a:spLocks noChangeAspect="1"/>
          </p:cNvSpPr>
          <p:nvPr/>
        </p:nvSpPr>
        <p:spPr>
          <a:xfrm>
            <a:off x="6223065" y="3982379"/>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2" name="矩形 351">
            <a:extLst>
              <a:ext uri="{FF2B5EF4-FFF2-40B4-BE49-F238E27FC236}">
                <a16:creationId xmlns:a16="http://schemas.microsoft.com/office/drawing/2014/main" id="{2CBD14F9-FB61-D462-81F2-67973B22B929}"/>
              </a:ext>
            </a:extLst>
          </p:cNvPr>
          <p:cNvSpPr/>
          <p:nvPr/>
        </p:nvSpPr>
        <p:spPr>
          <a:xfrm>
            <a:off x="6516675" y="3901685"/>
            <a:ext cx="539442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chemeClr val="tx1"/>
                </a:solidFill>
                <a:latin typeface="+mj-ea"/>
                <a:ea typeface="+mj-ea"/>
              </a:rPr>
              <a:t>約</a:t>
            </a:r>
            <a:r>
              <a:rPr lang="en-US" altLang="ja-JP" sz="2000" b="1">
                <a:ln w="12700">
                  <a:noFill/>
                </a:ln>
                <a:solidFill>
                  <a:schemeClr val="tx1"/>
                </a:solidFill>
                <a:latin typeface="+mj-ea"/>
                <a:ea typeface="+mj-ea"/>
              </a:rPr>
              <a:t>146</a:t>
            </a:r>
            <a:r>
              <a:rPr lang="ja-JP" altLang="en-US" sz="2000" b="1">
                <a:ln w="12700">
                  <a:noFill/>
                </a:ln>
                <a:solidFill>
                  <a:schemeClr val="tx1"/>
                </a:solidFill>
                <a:latin typeface="+mj-ea"/>
                <a:ea typeface="+mj-ea"/>
              </a:rPr>
              <a:t>本の斜め</a:t>
            </a:r>
            <a:r>
              <a:rPr lang="en-US" altLang="ja-JP" sz="2000" b="1">
                <a:ln w="12700">
                  <a:noFill/>
                </a:ln>
                <a:solidFill>
                  <a:schemeClr val="tx1"/>
                </a:solidFill>
                <a:latin typeface="+mj-ea"/>
                <a:ea typeface="+mj-ea"/>
              </a:rPr>
              <a:t>CSB</a:t>
            </a:r>
            <a:r>
              <a:rPr lang="ja-JP" altLang="en-US" sz="2000" b="1">
                <a:ln w="12700">
                  <a:noFill/>
                </a:ln>
                <a:solidFill>
                  <a:schemeClr val="tx1"/>
                </a:solidFill>
                <a:latin typeface="+mj-ea"/>
                <a:ea typeface="+mj-ea"/>
              </a:rPr>
              <a:t>を加工したら</a:t>
            </a:r>
            <a:r>
              <a:rPr lang="en-US" altLang="ja-JP" sz="2000" b="1">
                <a:ln w="12700">
                  <a:noFill/>
                </a:ln>
                <a:solidFill>
                  <a:schemeClr val="tx1"/>
                </a:solidFill>
                <a:latin typeface="+mj-ea"/>
                <a:ea typeface="+mj-ea"/>
              </a:rPr>
              <a:t>､</a:t>
            </a:r>
            <a:r>
              <a:rPr lang="ja-JP" altLang="en-US" sz="2000" b="1">
                <a:ln w="12700">
                  <a:noFill/>
                </a:ln>
                <a:solidFill>
                  <a:schemeClr val="tx1"/>
                </a:solidFill>
                <a:latin typeface="+mj-ea"/>
                <a:ea typeface="+mj-ea"/>
              </a:rPr>
              <a:t>投資費用が</a:t>
            </a:r>
            <a:endParaRPr lang="en-US" altLang="ja-JP" sz="2000" b="1">
              <a:ln w="12700">
                <a:noFill/>
              </a:ln>
              <a:solidFill>
                <a:schemeClr val="tx1"/>
              </a:solidFill>
              <a:latin typeface="+mj-ea"/>
              <a:ea typeface="+mj-ea"/>
            </a:endParaRPr>
          </a:p>
          <a:p>
            <a:r>
              <a:rPr lang="ja-JP" altLang="en-US" sz="2000" b="1">
                <a:ln w="12700">
                  <a:noFill/>
                </a:ln>
                <a:solidFill>
                  <a:schemeClr val="tx1"/>
                </a:solidFill>
                <a:latin typeface="+mj-ea"/>
                <a:ea typeface="+mj-ea"/>
              </a:rPr>
              <a:t>回収できます</a:t>
            </a:r>
          </a:p>
        </p:txBody>
      </p:sp>
      <p:pic>
        <p:nvPicPr>
          <p:cNvPr id="353" name="圖片 352">
            <a:extLst>
              <a:ext uri="{FF2B5EF4-FFF2-40B4-BE49-F238E27FC236}">
                <a16:creationId xmlns:a16="http://schemas.microsoft.com/office/drawing/2014/main" id="{60D99BDD-8222-E8EE-E889-BE8B98980B93}"/>
              </a:ext>
            </a:extLst>
          </p:cNvPr>
          <p:cNvPicPr>
            <a:picLocks noChangeAspect="1"/>
          </p:cNvPicPr>
          <p:nvPr/>
        </p:nvPicPr>
        <p:blipFill>
          <a:blip r:embed="rId13"/>
          <a:stretch>
            <a:fillRect/>
          </a:stretch>
        </p:blipFill>
        <p:spPr>
          <a:xfrm>
            <a:off x="10314325" y="1752735"/>
            <a:ext cx="1730093" cy="1696114"/>
          </a:xfrm>
          <a:prstGeom prst="rect">
            <a:avLst/>
          </a:prstGeom>
        </p:spPr>
      </p:pic>
      <p:sp>
        <p:nvSpPr>
          <p:cNvPr id="355" name="圖形 269" descr="向右插入號 以實心填滿">
            <a:extLst>
              <a:ext uri="{FF2B5EF4-FFF2-40B4-BE49-F238E27FC236}">
                <a16:creationId xmlns:a16="http://schemas.microsoft.com/office/drawing/2014/main" id="{60FCADD4-CF6C-107E-33CB-6A46FA8DE2D7}"/>
              </a:ext>
            </a:extLst>
          </p:cNvPr>
          <p:cNvSpPr>
            <a:spLocks noChangeAspect="1"/>
          </p:cNvSpPr>
          <p:nvPr/>
        </p:nvSpPr>
        <p:spPr>
          <a:xfrm>
            <a:off x="6383830" y="474573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6" name="圖形 270" descr="向右插入號 以實心填滿">
            <a:extLst>
              <a:ext uri="{FF2B5EF4-FFF2-40B4-BE49-F238E27FC236}">
                <a16:creationId xmlns:a16="http://schemas.microsoft.com/office/drawing/2014/main" id="{CA22C40B-3676-8728-D02B-0FF2266D7479}"/>
              </a:ext>
            </a:extLst>
          </p:cNvPr>
          <p:cNvSpPr>
            <a:spLocks noChangeAspect="1"/>
          </p:cNvSpPr>
          <p:nvPr/>
        </p:nvSpPr>
        <p:spPr>
          <a:xfrm>
            <a:off x="6223065" y="474573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7" name="矩形 356">
            <a:extLst>
              <a:ext uri="{FF2B5EF4-FFF2-40B4-BE49-F238E27FC236}">
                <a16:creationId xmlns:a16="http://schemas.microsoft.com/office/drawing/2014/main" id="{7F4958D4-B4FF-C104-978E-6AF34DF81882}"/>
              </a:ext>
            </a:extLst>
          </p:cNvPr>
          <p:cNvSpPr/>
          <p:nvPr/>
        </p:nvSpPr>
        <p:spPr>
          <a:xfrm>
            <a:off x="6516675" y="4649765"/>
            <a:ext cx="556594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chemeClr val="tx1"/>
                </a:solidFill>
                <a:latin typeface="+mj-ea"/>
                <a:ea typeface="+mj-ea"/>
              </a:rPr>
              <a:t>月毎に使用する斜め</a:t>
            </a:r>
            <a:r>
              <a:rPr lang="en-US" altLang="ja-JP" sz="2000" b="1">
                <a:ln w="12700">
                  <a:noFill/>
                </a:ln>
                <a:solidFill>
                  <a:schemeClr val="tx1"/>
                </a:solidFill>
                <a:latin typeface="+mj-ea"/>
                <a:ea typeface="+mj-ea"/>
              </a:rPr>
              <a:t>C.S.B.</a:t>
            </a:r>
            <a:r>
              <a:rPr lang="ja-JP" altLang="en-US" sz="2000" b="1">
                <a:ln w="12700">
                  <a:noFill/>
                </a:ln>
                <a:solidFill>
                  <a:schemeClr val="tx1"/>
                </a:solidFill>
                <a:latin typeface="+mj-ea"/>
                <a:ea typeface="+mj-ea"/>
              </a:rPr>
              <a:t>約：</a:t>
            </a:r>
            <a:r>
              <a:rPr lang="en-US" altLang="ja-JP" sz="2000" b="1">
                <a:ln w="12700">
                  <a:noFill/>
                </a:ln>
                <a:solidFill>
                  <a:schemeClr val="tx1"/>
                </a:solidFill>
                <a:latin typeface="+mj-ea"/>
                <a:ea typeface="+mj-ea"/>
              </a:rPr>
              <a:t>44 </a:t>
            </a:r>
            <a:r>
              <a:rPr lang="ja-JP" altLang="en-US" sz="2000" b="1">
                <a:ln w="12700">
                  <a:noFill/>
                </a:ln>
                <a:solidFill>
                  <a:schemeClr val="tx1"/>
                </a:solidFill>
                <a:latin typeface="+mj-ea"/>
                <a:ea typeface="+mj-ea"/>
              </a:rPr>
              <a:t>枚</a:t>
            </a:r>
            <a:r>
              <a:rPr lang="en-US" altLang="ja-JP" sz="2000" b="1">
                <a:ln w="12700">
                  <a:noFill/>
                </a:ln>
                <a:solidFill>
                  <a:schemeClr val="tx1"/>
                </a:solidFill>
                <a:latin typeface="+mj-ea"/>
                <a:ea typeface="+mj-ea"/>
              </a:rPr>
              <a:t>/</a:t>
            </a:r>
            <a:r>
              <a:rPr lang="ja-JP" altLang="en-US" sz="2000" b="1">
                <a:ln w="12700">
                  <a:noFill/>
                </a:ln>
                <a:solidFill>
                  <a:schemeClr val="tx1"/>
                </a:solidFill>
                <a:latin typeface="+mj-ea"/>
                <a:ea typeface="+mj-ea"/>
              </a:rPr>
              <a:t>窯</a:t>
            </a:r>
            <a:r>
              <a:rPr lang="zh-TW" altLang="en-US" sz="2000" b="1">
                <a:ln w="12700">
                  <a:noFill/>
                </a:ln>
                <a:solidFill>
                  <a:schemeClr val="tx1"/>
                </a:solidFill>
                <a:latin typeface="+mj-ea"/>
                <a:ea typeface="+mj-ea"/>
              </a:rPr>
              <a:t>，</a:t>
            </a:r>
            <a:r>
              <a:rPr lang="ja-JP" altLang="en-US" sz="2000" b="1">
                <a:ln w="12700">
                  <a:noFill/>
                </a:ln>
                <a:solidFill>
                  <a:schemeClr val="tx1"/>
                </a:solidFill>
                <a:latin typeface="+mj-ea"/>
                <a:ea typeface="+mj-ea"/>
              </a:rPr>
              <a:t>今後</a:t>
            </a:r>
            <a:endParaRPr lang="en-US" altLang="ja-JP" sz="2000" b="1">
              <a:ln w="12700">
                <a:noFill/>
              </a:ln>
              <a:solidFill>
                <a:schemeClr val="tx1"/>
              </a:solidFill>
              <a:latin typeface="+mj-ea"/>
              <a:ea typeface="+mj-ea"/>
            </a:endParaRPr>
          </a:p>
          <a:p>
            <a:r>
              <a:rPr lang="ja-JP" altLang="en-US" sz="2000" b="1">
                <a:ln w="12700">
                  <a:noFill/>
                </a:ln>
                <a:solidFill>
                  <a:schemeClr val="tx1"/>
                </a:solidFill>
                <a:latin typeface="+mj-ea"/>
                <a:ea typeface="+mj-ea"/>
              </a:rPr>
              <a:t>は</a:t>
            </a:r>
            <a:r>
              <a:rPr lang="ja-JP" altLang="en-US" sz="2000" b="1">
                <a:ln w="12700">
                  <a:noFill/>
                </a:ln>
                <a:solidFill>
                  <a:srgbClr val="FF0000"/>
                </a:solidFill>
                <a:latin typeface="+mj-ea"/>
                <a:ea typeface="+mj-ea"/>
              </a:rPr>
              <a:t>一年でコストが</a:t>
            </a:r>
            <a:r>
              <a:rPr lang="en-US" altLang="ja-JP" sz="2000" b="1">
                <a:ln w="12700">
                  <a:noFill/>
                </a:ln>
                <a:solidFill>
                  <a:srgbClr val="FF0000"/>
                </a:solidFill>
                <a:latin typeface="+mj-ea"/>
                <a:ea typeface="+mj-ea"/>
              </a:rPr>
              <a:t>58</a:t>
            </a:r>
            <a:r>
              <a:rPr lang="ja-JP" altLang="en-US" sz="2000" b="1">
                <a:ln w="12700">
                  <a:noFill/>
                </a:ln>
                <a:solidFill>
                  <a:srgbClr val="FF0000"/>
                </a:solidFill>
                <a:latin typeface="+mj-ea"/>
                <a:ea typeface="+mj-ea"/>
              </a:rPr>
              <a:t>万</a:t>
            </a:r>
            <a:r>
              <a:rPr lang="en-US" altLang="ja-JP" sz="2000" b="1">
                <a:ln w="12700">
                  <a:noFill/>
                </a:ln>
                <a:solidFill>
                  <a:srgbClr val="FF0000"/>
                </a:solidFill>
                <a:latin typeface="+mj-ea"/>
                <a:ea typeface="+mj-ea"/>
              </a:rPr>
              <a:t>NTD/</a:t>
            </a:r>
            <a:r>
              <a:rPr lang="ja-JP" altLang="en-US" sz="2000" b="1">
                <a:ln w="12700">
                  <a:noFill/>
                </a:ln>
                <a:solidFill>
                  <a:srgbClr val="FF0000"/>
                </a:solidFill>
                <a:latin typeface="+mj-ea"/>
                <a:ea typeface="+mj-ea"/>
              </a:rPr>
              <a:t>窯削減可能となる</a:t>
            </a:r>
          </a:p>
        </p:txBody>
      </p:sp>
      <p:sp>
        <p:nvSpPr>
          <p:cNvPr id="359" name="圖形 269" descr="向右插入號 以實心填滿">
            <a:extLst>
              <a:ext uri="{FF2B5EF4-FFF2-40B4-BE49-F238E27FC236}">
                <a16:creationId xmlns:a16="http://schemas.microsoft.com/office/drawing/2014/main" id="{C3B5E675-4F1E-9EA4-2A56-1BED05A9ADAE}"/>
              </a:ext>
            </a:extLst>
          </p:cNvPr>
          <p:cNvSpPr>
            <a:spLocks noChangeAspect="1"/>
          </p:cNvSpPr>
          <p:nvPr/>
        </p:nvSpPr>
        <p:spPr>
          <a:xfrm>
            <a:off x="6383830" y="5493426"/>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0" name="圖形 270" descr="向右插入號 以實心填滿">
            <a:extLst>
              <a:ext uri="{FF2B5EF4-FFF2-40B4-BE49-F238E27FC236}">
                <a16:creationId xmlns:a16="http://schemas.microsoft.com/office/drawing/2014/main" id="{0473D7DE-FB1E-15CE-31D7-55DD1F8D6974}"/>
              </a:ext>
            </a:extLst>
          </p:cNvPr>
          <p:cNvSpPr>
            <a:spLocks noChangeAspect="1"/>
          </p:cNvSpPr>
          <p:nvPr/>
        </p:nvSpPr>
        <p:spPr>
          <a:xfrm>
            <a:off x="6223065" y="5493426"/>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1" name="矩形 360">
            <a:extLst>
              <a:ext uri="{FF2B5EF4-FFF2-40B4-BE49-F238E27FC236}">
                <a16:creationId xmlns:a16="http://schemas.microsoft.com/office/drawing/2014/main" id="{AEA48FFB-89B8-DFA0-E238-429C869E6ACC}"/>
              </a:ext>
            </a:extLst>
          </p:cNvPr>
          <p:cNvSpPr/>
          <p:nvPr/>
        </p:nvSpPr>
        <p:spPr>
          <a:xfrm>
            <a:off x="6516675" y="5401794"/>
            <a:ext cx="501130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rgbClr val="FF0000"/>
                </a:solidFill>
                <a:latin typeface="+mj-ea"/>
                <a:ea typeface="+mj-ea"/>
              </a:rPr>
              <a:t>斜め</a:t>
            </a:r>
            <a:r>
              <a:rPr lang="en-US" altLang="ja-JP" sz="2000" b="1">
                <a:ln w="12700">
                  <a:noFill/>
                </a:ln>
                <a:solidFill>
                  <a:srgbClr val="FF0000"/>
                </a:solidFill>
                <a:latin typeface="+mj-ea"/>
                <a:ea typeface="+mj-ea"/>
              </a:rPr>
              <a:t>C.S.B.</a:t>
            </a:r>
            <a:r>
              <a:rPr lang="ja-JP" altLang="en-US" sz="2000" b="1">
                <a:ln w="12700">
                  <a:noFill/>
                </a:ln>
                <a:solidFill>
                  <a:srgbClr val="FF0000"/>
                </a:solidFill>
                <a:latin typeface="+mj-ea"/>
                <a:ea typeface="+mj-ea"/>
              </a:rPr>
              <a:t>加工現地化，納期がゼロとなる</a:t>
            </a:r>
          </a:p>
        </p:txBody>
      </p:sp>
    </p:spTree>
    <p:extLst>
      <p:ext uri="{BB962C8B-B14F-4D97-AF65-F5344CB8AC3E}">
        <p14:creationId xmlns:p14="http://schemas.microsoft.com/office/powerpoint/2010/main" val="4174710452"/>
      </p:ext>
    </p:extLst>
  </p:cSld>
  <p:clrMapOvr>
    <a:masterClrMapping/>
  </p:clrMapOvr>
  <p:transition spd="slow">
    <p:push/>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14:presetBounceEnd="72000">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14:bounceEnd="72000">
                                          <p:cBhvr additive="base">
                                            <p:cTn id="16" dur="250" fill="hold"/>
                                            <p:tgtEl>
                                              <p:spTgt spid="273"/>
                                            </p:tgtEl>
                                            <p:attrNameLst>
                                              <p:attrName>ppt_x</p:attrName>
                                            </p:attrNameLst>
                                          </p:cBhvr>
                                          <p:tavLst>
                                            <p:tav tm="0">
                                              <p:val>
                                                <p:strVal val="0-#ppt_w/2"/>
                                              </p:val>
                                            </p:tav>
                                            <p:tav tm="100000">
                                              <p:val>
                                                <p:strVal val="#ppt_x"/>
                                              </p:val>
                                            </p:tav>
                                          </p:tavLst>
                                        </p:anim>
                                        <p:anim calcmode="lin" valueType="num" p14:bounceEnd="72000">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950"/>
                                </p:stCondLst>
                                <p:childTnLst>
                                  <p:par>
                                    <p:cTn id="28" presetID="2" presetClass="entr" presetSubtype="8" fill="hold" nodeType="afterEffect" p14:presetBounceEnd="72000">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14:bounceEnd="72000">
                                          <p:cBhvr additive="base">
                                            <p:cTn id="30" dur="250" fill="hold"/>
                                            <p:tgtEl>
                                              <p:spTgt spid="323"/>
                                            </p:tgtEl>
                                            <p:attrNameLst>
                                              <p:attrName>ppt_x</p:attrName>
                                            </p:attrNameLst>
                                          </p:cBhvr>
                                          <p:tavLst>
                                            <p:tav tm="0">
                                              <p:val>
                                                <p:strVal val="0-#ppt_w/2"/>
                                              </p:val>
                                            </p:tav>
                                            <p:tav tm="100000">
                                              <p:val>
                                                <p:strVal val="#ppt_x"/>
                                              </p:val>
                                            </p:tav>
                                          </p:tavLst>
                                        </p:anim>
                                        <p:anim calcmode="lin" valueType="num" p14:bounceEnd="72000">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8" fill="hold" nodeType="withEffect" p14:presetBounceEnd="60000">
                                      <p:stCondLst>
                                        <p:cond delay="400"/>
                                      </p:stCondLst>
                                      <p:childTnLst>
                                        <p:set>
                                          <p:cBhvr>
                                            <p:cTn id="37" dur="1" fill="hold">
                                              <p:stCondLst>
                                                <p:cond delay="0"/>
                                              </p:stCondLst>
                                            </p:cTn>
                                            <p:tgtEl>
                                              <p:spTgt spid="343"/>
                                            </p:tgtEl>
                                            <p:attrNameLst>
                                              <p:attrName>style.visibility</p:attrName>
                                            </p:attrNameLst>
                                          </p:cBhvr>
                                          <p:to>
                                            <p:strVal val="visible"/>
                                          </p:to>
                                        </p:set>
                                        <p:anim calcmode="lin" valueType="num" p14:bounceEnd="60000">
                                          <p:cBhvr additive="base">
                                            <p:cTn id="38" dur="250" fill="hold"/>
                                            <p:tgtEl>
                                              <p:spTgt spid="343"/>
                                            </p:tgtEl>
                                            <p:attrNameLst>
                                              <p:attrName>ppt_x</p:attrName>
                                            </p:attrNameLst>
                                          </p:cBhvr>
                                          <p:tavLst>
                                            <p:tav tm="0">
                                              <p:val>
                                                <p:strVal val="0-#ppt_w/2"/>
                                              </p:val>
                                            </p:tav>
                                            <p:tav tm="100000">
                                              <p:val>
                                                <p:strVal val="#ppt_x"/>
                                              </p:val>
                                            </p:tav>
                                          </p:tavLst>
                                        </p:anim>
                                        <p:anim calcmode="lin" valueType="num" p14:bounceEnd="60000">
                                          <p:cBhvr additive="base">
                                            <p:cTn id="39" dur="250" fill="hold"/>
                                            <p:tgtEl>
                                              <p:spTgt spid="343"/>
                                            </p:tgtEl>
                                            <p:attrNameLst>
                                              <p:attrName>ppt_y</p:attrName>
                                            </p:attrNameLst>
                                          </p:cBhvr>
                                          <p:tavLst>
                                            <p:tav tm="0">
                                              <p:val>
                                                <p:strVal val="#ppt_y"/>
                                              </p:val>
                                            </p:tav>
                                            <p:tav tm="100000">
                                              <p:val>
                                                <p:strVal val="#ppt_y"/>
                                              </p:val>
                                            </p:tav>
                                          </p:tavLst>
                                        </p:anim>
                                      </p:childTnLst>
                                    </p:cTn>
                                  </p:par>
                                  <p:par>
                                    <p:cTn id="40" presetID="45" presetClass="entr" presetSubtype="0" fill="hold" grpId="0" nodeType="withEffect">
                                      <p:stCondLst>
                                        <p:cond delay="500"/>
                                      </p:stCondLst>
                                      <p:iterate type="lt">
                                        <p:tmPct val="10000"/>
                                      </p:iterate>
                                      <p:childTnLst>
                                        <p:set>
                                          <p:cBhvr>
                                            <p:cTn id="41" dur="1" fill="hold">
                                              <p:stCondLst>
                                                <p:cond delay="0"/>
                                              </p:stCondLst>
                                            </p:cTn>
                                            <p:tgtEl>
                                              <p:spTgt spid="342"/>
                                            </p:tgtEl>
                                            <p:attrNameLst>
                                              <p:attrName>style.visibility</p:attrName>
                                            </p:attrNameLst>
                                          </p:cBhvr>
                                          <p:to>
                                            <p:strVal val="visible"/>
                                          </p:to>
                                        </p:set>
                                        <p:animEffect transition="in" filter="fade">
                                          <p:cBhvr>
                                            <p:cTn id="42" dur="250"/>
                                            <p:tgtEl>
                                              <p:spTgt spid="342"/>
                                            </p:tgtEl>
                                          </p:cBhvr>
                                        </p:animEffect>
                                        <p:anim calcmode="lin" valueType="num">
                                          <p:cBhvr>
                                            <p:cTn id="43" dur="250" fill="hold"/>
                                            <p:tgtEl>
                                              <p:spTgt spid="342"/>
                                            </p:tgtEl>
                                            <p:attrNameLst>
                                              <p:attrName>ppt_w</p:attrName>
                                            </p:attrNameLst>
                                          </p:cBhvr>
                                          <p:tavLst>
                                            <p:tav tm="0" fmla="#ppt_w*sin(2.5*pi*$)">
                                              <p:val>
                                                <p:fltVal val="0"/>
                                              </p:val>
                                            </p:tav>
                                            <p:tav tm="100000">
                                              <p:val>
                                                <p:fltVal val="1"/>
                                              </p:val>
                                            </p:tav>
                                          </p:tavLst>
                                        </p:anim>
                                        <p:anim calcmode="lin" valueType="num">
                                          <p:cBhvr>
                                            <p:cTn id="44" dur="250" fill="hold"/>
                                            <p:tgtEl>
                                              <p:spTgt spid="342"/>
                                            </p:tgtEl>
                                            <p:attrNameLst>
                                              <p:attrName>ppt_h</p:attrName>
                                            </p:attrNameLst>
                                          </p:cBhvr>
                                          <p:tavLst>
                                            <p:tav tm="0">
                                              <p:val>
                                                <p:strVal val="#ppt_h"/>
                                              </p:val>
                                            </p:tav>
                                            <p:tav tm="100000">
                                              <p:val>
                                                <p:strVal val="#ppt_h"/>
                                              </p:val>
                                            </p:tav>
                                          </p:tavLst>
                                        </p:anim>
                                      </p:childTnLst>
                                    </p:cTn>
                                  </p:par>
                                </p:childTnLst>
                              </p:cTn>
                            </p:par>
                            <p:par>
                              <p:cTn id="45" fill="hold">
                                <p:stCondLst>
                                  <p:cond delay="1850"/>
                                </p:stCondLst>
                                <p:childTnLst>
                                  <p:par>
                                    <p:cTn id="46" presetID="2" presetClass="entr" presetSubtype="8" fill="hold" nodeType="afterEffect">
                                      <p:stCondLst>
                                        <p:cond delay="0"/>
                                      </p:stCondLst>
                                      <p:childTnLst>
                                        <p:set>
                                          <p:cBhvr>
                                            <p:cTn id="47" dur="1" fill="hold">
                                              <p:stCondLst>
                                                <p:cond delay="0"/>
                                              </p:stCondLst>
                                            </p:cTn>
                                            <p:tgtEl>
                                              <p:spTgt spid="331"/>
                                            </p:tgtEl>
                                            <p:attrNameLst>
                                              <p:attrName>style.visibility</p:attrName>
                                            </p:attrNameLst>
                                          </p:cBhvr>
                                          <p:to>
                                            <p:strVal val="visible"/>
                                          </p:to>
                                        </p:set>
                                        <p:anim calcmode="lin" valueType="num">
                                          <p:cBhvr additive="base">
                                            <p:cTn id="48" dur="250" fill="hold"/>
                                            <p:tgtEl>
                                              <p:spTgt spid="331"/>
                                            </p:tgtEl>
                                            <p:attrNameLst>
                                              <p:attrName>ppt_x</p:attrName>
                                            </p:attrNameLst>
                                          </p:cBhvr>
                                          <p:tavLst>
                                            <p:tav tm="0">
                                              <p:val>
                                                <p:strVal val="0-#ppt_w/2"/>
                                              </p:val>
                                            </p:tav>
                                            <p:tav tm="100000">
                                              <p:val>
                                                <p:strVal val="#ppt_x"/>
                                              </p:val>
                                            </p:tav>
                                          </p:tavLst>
                                        </p:anim>
                                        <p:anim calcmode="lin" valueType="num">
                                          <p:cBhvr additive="base">
                                            <p:cTn id="49" dur="250" fill="hold"/>
                                            <p:tgtEl>
                                              <p:spTgt spid="331"/>
                                            </p:tgtEl>
                                            <p:attrNameLst>
                                              <p:attrName>ppt_y</p:attrName>
                                            </p:attrNameLst>
                                          </p:cBhvr>
                                          <p:tavLst>
                                            <p:tav tm="0">
                                              <p:val>
                                                <p:strVal val="#ppt_y"/>
                                              </p:val>
                                            </p:tav>
                                            <p:tav tm="100000">
                                              <p:val>
                                                <p:strVal val="#ppt_y"/>
                                              </p:val>
                                            </p:tav>
                                          </p:tavLst>
                                        </p:anim>
                                      </p:childTnLst>
                                    </p:cTn>
                                  </p:par>
                                  <p:par>
                                    <p:cTn id="50" presetID="23" presetClass="entr" presetSubtype="36" fill="hold" nodeType="withEffect">
                                      <p:stCondLst>
                                        <p:cond delay="200"/>
                                      </p:stCondLst>
                                      <p:childTnLst>
                                        <p:set>
                                          <p:cBhvr>
                                            <p:cTn id="51" dur="1" fill="hold">
                                              <p:stCondLst>
                                                <p:cond delay="0"/>
                                              </p:stCondLst>
                                            </p:cTn>
                                            <p:tgtEl>
                                              <p:spTgt spid="353"/>
                                            </p:tgtEl>
                                            <p:attrNameLst>
                                              <p:attrName>style.visibility</p:attrName>
                                            </p:attrNameLst>
                                          </p:cBhvr>
                                          <p:to>
                                            <p:strVal val="visible"/>
                                          </p:to>
                                        </p:set>
                                        <p:anim calcmode="lin" valueType="num">
                                          <p:cBhvr>
                                            <p:cTn id="52"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3"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4" dur="250" fill="hold"/>
                                            <p:tgtEl>
                                              <p:spTgt spid="353"/>
                                            </p:tgtEl>
                                            <p:attrNameLst>
                                              <p:attrName>ppt_x</p:attrName>
                                            </p:attrNameLst>
                                          </p:cBhvr>
                                          <p:tavLst>
                                            <p:tav tm="0">
                                              <p:val>
                                                <p:fltVal val="0.5"/>
                                              </p:val>
                                            </p:tav>
                                            <p:tav tm="100000">
                                              <p:val>
                                                <p:strVal val="#ppt_x"/>
                                              </p:val>
                                            </p:tav>
                                          </p:tavLst>
                                        </p:anim>
                                        <p:anim calcmode="lin" valueType="num">
                                          <p:cBhvr>
                                            <p:cTn id="55" dur="250" fill="hold"/>
                                            <p:tgtEl>
                                              <p:spTgt spid="353"/>
                                            </p:tgtEl>
                                            <p:attrNameLst>
                                              <p:attrName>ppt_y</p:attrName>
                                            </p:attrNameLst>
                                          </p:cBhvr>
                                          <p:tavLst>
                                            <p:tav tm="0">
                                              <p:val>
                                                <p:strVal val="1+(6*min(max(#ppt_w*#ppt_h,.3),1)-7.4)/-.7*#ppt_h/2"/>
                                              </p:val>
                                            </p:tav>
                                            <p:tav tm="100000">
                                              <p:val>
                                                <p:strVal val="#ppt_y"/>
                                              </p:val>
                                            </p:tav>
                                          </p:tavLst>
                                        </p:anim>
                                      </p:childTnLst>
                                    </p:cTn>
                                  </p:par>
                                  <p:par>
                                    <p:cTn id="56" presetID="32" presetClass="emph" presetSubtype="0" repeatCount="2000" fill="hold" nodeType="withEffect">
                                      <p:stCondLst>
                                        <p:cond delay="400"/>
                                      </p:stCondLst>
                                      <p:childTnLst>
                                        <p:animRot by="120000">
                                          <p:cBhvr>
                                            <p:cTn id="57" dur="1" fill="hold">
                                              <p:stCondLst>
                                                <p:cond delay="0"/>
                                              </p:stCondLst>
                                            </p:cTn>
                                            <p:tgtEl>
                                              <p:spTgt spid="353"/>
                                            </p:tgtEl>
                                            <p:attrNameLst>
                                              <p:attrName>r</p:attrName>
                                            </p:attrNameLst>
                                          </p:cBhvr>
                                        </p:animRot>
                                        <p:animRot by="-240000">
                                          <p:cBhvr>
                                            <p:cTn id="58" dur="2" fill="hold">
                                              <p:stCondLst>
                                                <p:cond delay="49"/>
                                              </p:stCondLst>
                                            </p:cTn>
                                            <p:tgtEl>
                                              <p:spTgt spid="353"/>
                                            </p:tgtEl>
                                            <p:attrNameLst>
                                              <p:attrName>r</p:attrName>
                                            </p:attrNameLst>
                                          </p:cBhvr>
                                        </p:animRot>
                                        <p:animRot by="240000">
                                          <p:cBhvr>
                                            <p:cTn id="59" dur="2" fill="hold">
                                              <p:stCondLst>
                                                <p:cond delay="98"/>
                                              </p:stCondLst>
                                            </p:cTn>
                                            <p:tgtEl>
                                              <p:spTgt spid="353"/>
                                            </p:tgtEl>
                                            <p:attrNameLst>
                                              <p:attrName>r</p:attrName>
                                            </p:attrNameLst>
                                          </p:cBhvr>
                                        </p:animRot>
                                        <p:animRot by="-240000">
                                          <p:cBhvr>
                                            <p:cTn id="60" dur="2" fill="hold">
                                              <p:stCondLst>
                                                <p:cond delay="147"/>
                                              </p:stCondLst>
                                            </p:cTn>
                                            <p:tgtEl>
                                              <p:spTgt spid="353"/>
                                            </p:tgtEl>
                                            <p:attrNameLst>
                                              <p:attrName>r</p:attrName>
                                            </p:attrNameLst>
                                          </p:cBhvr>
                                        </p:animRot>
                                        <p:animRot by="120000">
                                          <p:cBhvr>
                                            <p:cTn id="61" dur="2" fill="hold">
                                              <p:stCondLst>
                                                <p:cond delay="249"/>
                                              </p:stCondLst>
                                            </p:cTn>
                                            <p:tgtEl>
                                              <p:spTgt spid="353"/>
                                            </p:tgtEl>
                                            <p:attrNameLst>
                                              <p:attrName>r</p:attrName>
                                            </p:attrNameLst>
                                          </p:cBhvr>
                                        </p:animRot>
                                      </p:childTnLst>
                                    </p:cTn>
                                  </p:par>
                                </p:childTnLst>
                              </p:cTn>
                            </p:par>
                            <p:par>
                              <p:cTn id="62" fill="hold">
                                <p:stCondLst>
                                  <p:cond delay="2752"/>
                                </p:stCondLst>
                                <p:childTnLst>
                                  <p:par>
                                    <p:cTn id="63" presetID="2" presetClass="entr" presetSubtype="8" fill="hold" grpId="0" nodeType="afterEffect" p14:presetBounceEnd="85000">
                                      <p:stCondLst>
                                        <p:cond delay="0"/>
                                      </p:stCondLst>
                                      <p:childTnLst>
                                        <p:set>
                                          <p:cBhvr>
                                            <p:cTn id="64" dur="1" fill="hold">
                                              <p:stCondLst>
                                                <p:cond delay="0"/>
                                              </p:stCondLst>
                                            </p:cTn>
                                            <p:tgtEl>
                                              <p:spTgt spid="340"/>
                                            </p:tgtEl>
                                            <p:attrNameLst>
                                              <p:attrName>style.visibility</p:attrName>
                                            </p:attrNameLst>
                                          </p:cBhvr>
                                          <p:to>
                                            <p:strVal val="visible"/>
                                          </p:to>
                                        </p:set>
                                        <p:anim calcmode="lin" valueType="num" p14:bounceEnd="85000">
                                          <p:cBhvr additive="base">
                                            <p:cTn id="65" dur="200" fill="hold"/>
                                            <p:tgtEl>
                                              <p:spTgt spid="340"/>
                                            </p:tgtEl>
                                            <p:attrNameLst>
                                              <p:attrName>ppt_x</p:attrName>
                                            </p:attrNameLst>
                                          </p:cBhvr>
                                          <p:tavLst>
                                            <p:tav tm="0">
                                              <p:val>
                                                <p:strVal val="0-#ppt_w/2"/>
                                              </p:val>
                                            </p:tav>
                                            <p:tav tm="100000">
                                              <p:val>
                                                <p:strVal val="#ppt_x"/>
                                              </p:val>
                                            </p:tav>
                                          </p:tavLst>
                                        </p:anim>
                                        <p:anim calcmode="lin" valueType="num" p14:bounceEnd="85000">
                                          <p:cBhvr additive="base">
                                            <p:cTn id="66" dur="200" fill="hold"/>
                                            <p:tgtEl>
                                              <p:spTgt spid="340"/>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85000">
                                      <p:stCondLst>
                                        <p:cond delay="100"/>
                                      </p:stCondLst>
                                      <p:childTnLst>
                                        <p:set>
                                          <p:cBhvr>
                                            <p:cTn id="68" dur="1" fill="hold">
                                              <p:stCondLst>
                                                <p:cond delay="0"/>
                                              </p:stCondLst>
                                            </p:cTn>
                                            <p:tgtEl>
                                              <p:spTgt spid="341"/>
                                            </p:tgtEl>
                                            <p:attrNameLst>
                                              <p:attrName>style.visibility</p:attrName>
                                            </p:attrNameLst>
                                          </p:cBhvr>
                                          <p:to>
                                            <p:strVal val="visible"/>
                                          </p:to>
                                        </p:set>
                                        <p:anim calcmode="lin" valueType="num" p14:bounceEnd="85000">
                                          <p:cBhvr additive="base">
                                            <p:cTn id="69" dur="200" fill="hold"/>
                                            <p:tgtEl>
                                              <p:spTgt spid="341"/>
                                            </p:tgtEl>
                                            <p:attrNameLst>
                                              <p:attrName>ppt_x</p:attrName>
                                            </p:attrNameLst>
                                          </p:cBhvr>
                                          <p:tavLst>
                                            <p:tav tm="0">
                                              <p:val>
                                                <p:strVal val="0-#ppt_w/2"/>
                                              </p:val>
                                            </p:tav>
                                            <p:tav tm="100000">
                                              <p:val>
                                                <p:strVal val="#ppt_x"/>
                                              </p:val>
                                            </p:tav>
                                          </p:tavLst>
                                        </p:anim>
                                        <p:anim calcmode="lin" valueType="num" p14:bounceEnd="85000">
                                          <p:cBhvr additive="base">
                                            <p:cTn id="70" dur="200" fill="hold"/>
                                            <p:tgtEl>
                                              <p:spTgt spid="341"/>
                                            </p:tgtEl>
                                            <p:attrNameLst>
                                              <p:attrName>ppt_y</p:attrName>
                                            </p:attrNameLst>
                                          </p:cBhvr>
                                          <p:tavLst>
                                            <p:tav tm="0">
                                              <p:val>
                                                <p:strVal val="#ppt_y"/>
                                              </p:val>
                                            </p:tav>
                                            <p:tav tm="100000">
                                              <p:val>
                                                <p:strVal val="#ppt_y"/>
                                              </p:val>
                                            </p:tav>
                                          </p:tavLst>
                                        </p:anim>
                                      </p:childTnLst>
                                    </p:cTn>
                                  </p:par>
                                  <p:par>
                                    <p:cTn id="71" presetID="45" presetClass="entr" presetSubtype="0" fill="hold" grpId="0" nodeType="withEffect">
                                      <p:stCondLst>
                                        <p:cond delay="250"/>
                                      </p:stCondLst>
                                      <p:iterate type="wd">
                                        <p:tmPct val="13000"/>
                                      </p:iterate>
                                      <p:childTnLst>
                                        <p:set>
                                          <p:cBhvr>
                                            <p:cTn id="72" dur="1" fill="hold">
                                              <p:stCondLst>
                                                <p:cond delay="0"/>
                                              </p:stCondLst>
                                            </p:cTn>
                                            <p:tgtEl>
                                              <p:spTgt spid="349"/>
                                            </p:tgtEl>
                                            <p:attrNameLst>
                                              <p:attrName>style.visibility</p:attrName>
                                            </p:attrNameLst>
                                          </p:cBhvr>
                                          <p:to>
                                            <p:strVal val="visible"/>
                                          </p:to>
                                        </p:set>
                                        <p:animEffect transition="in" filter="fade">
                                          <p:cBhvr>
                                            <p:cTn id="73" dur="250"/>
                                            <p:tgtEl>
                                              <p:spTgt spid="349"/>
                                            </p:tgtEl>
                                          </p:cBhvr>
                                        </p:animEffect>
                                        <p:anim calcmode="lin" valueType="num">
                                          <p:cBhvr>
                                            <p:cTn id="74" dur="250" fill="hold"/>
                                            <p:tgtEl>
                                              <p:spTgt spid="349"/>
                                            </p:tgtEl>
                                            <p:attrNameLst>
                                              <p:attrName>ppt_w</p:attrName>
                                            </p:attrNameLst>
                                          </p:cBhvr>
                                          <p:tavLst>
                                            <p:tav tm="0" fmla="#ppt_w*sin(2.5*pi*$)">
                                              <p:val>
                                                <p:fltVal val="0"/>
                                              </p:val>
                                            </p:tav>
                                            <p:tav tm="100000">
                                              <p:val>
                                                <p:fltVal val="1"/>
                                              </p:val>
                                            </p:tav>
                                          </p:tavLst>
                                        </p:anim>
                                        <p:anim calcmode="lin" valueType="num">
                                          <p:cBhvr>
                                            <p:cTn id="75" dur="250" fill="hold"/>
                                            <p:tgtEl>
                                              <p:spTgt spid="349"/>
                                            </p:tgtEl>
                                            <p:attrNameLst>
                                              <p:attrName>ppt_h</p:attrName>
                                            </p:attrNameLst>
                                          </p:cBhvr>
                                          <p:tavLst>
                                            <p:tav tm="0">
                                              <p:val>
                                                <p:strVal val="#ppt_h"/>
                                              </p:val>
                                            </p:tav>
                                            <p:tav tm="100000">
                                              <p:val>
                                                <p:strVal val="#ppt_h"/>
                                              </p:val>
                                            </p:tav>
                                          </p:tavLst>
                                        </p:anim>
                                      </p:childTnLst>
                                    </p:cTn>
                                  </p:par>
                                </p:childTnLst>
                              </p:cTn>
                            </p:par>
                            <p:par>
                              <p:cTn id="76" fill="hold">
                                <p:stCondLst>
                                  <p:cond delay="3447"/>
                                </p:stCondLst>
                                <p:childTnLst>
                                  <p:par>
                                    <p:cTn id="77" presetID="2" presetClass="entr" presetSubtype="8" fill="hold" grpId="0" nodeType="afterEffect" p14:presetBounceEnd="85000">
                                      <p:stCondLst>
                                        <p:cond delay="0"/>
                                      </p:stCondLst>
                                      <p:childTnLst>
                                        <p:set>
                                          <p:cBhvr>
                                            <p:cTn id="78" dur="1" fill="hold">
                                              <p:stCondLst>
                                                <p:cond delay="0"/>
                                              </p:stCondLst>
                                            </p:cTn>
                                            <p:tgtEl>
                                              <p:spTgt spid="350"/>
                                            </p:tgtEl>
                                            <p:attrNameLst>
                                              <p:attrName>style.visibility</p:attrName>
                                            </p:attrNameLst>
                                          </p:cBhvr>
                                          <p:to>
                                            <p:strVal val="visible"/>
                                          </p:to>
                                        </p:set>
                                        <p:anim calcmode="lin" valueType="num" p14:bounceEnd="85000">
                                          <p:cBhvr additive="base">
                                            <p:cTn id="79" dur="200" fill="hold"/>
                                            <p:tgtEl>
                                              <p:spTgt spid="350"/>
                                            </p:tgtEl>
                                            <p:attrNameLst>
                                              <p:attrName>ppt_x</p:attrName>
                                            </p:attrNameLst>
                                          </p:cBhvr>
                                          <p:tavLst>
                                            <p:tav tm="0">
                                              <p:val>
                                                <p:strVal val="0-#ppt_w/2"/>
                                              </p:val>
                                            </p:tav>
                                            <p:tav tm="100000">
                                              <p:val>
                                                <p:strVal val="#ppt_x"/>
                                              </p:val>
                                            </p:tav>
                                          </p:tavLst>
                                        </p:anim>
                                        <p:anim calcmode="lin" valueType="num" p14:bounceEnd="85000">
                                          <p:cBhvr additive="base">
                                            <p:cTn id="80" dur="200" fill="hold"/>
                                            <p:tgtEl>
                                              <p:spTgt spid="35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14:presetBounceEnd="85000">
                                      <p:stCondLst>
                                        <p:cond delay="100"/>
                                      </p:stCondLst>
                                      <p:childTnLst>
                                        <p:set>
                                          <p:cBhvr>
                                            <p:cTn id="82" dur="1" fill="hold">
                                              <p:stCondLst>
                                                <p:cond delay="0"/>
                                              </p:stCondLst>
                                            </p:cTn>
                                            <p:tgtEl>
                                              <p:spTgt spid="351"/>
                                            </p:tgtEl>
                                            <p:attrNameLst>
                                              <p:attrName>style.visibility</p:attrName>
                                            </p:attrNameLst>
                                          </p:cBhvr>
                                          <p:to>
                                            <p:strVal val="visible"/>
                                          </p:to>
                                        </p:set>
                                        <p:anim calcmode="lin" valueType="num" p14:bounceEnd="85000">
                                          <p:cBhvr additive="base">
                                            <p:cTn id="83" dur="200" fill="hold"/>
                                            <p:tgtEl>
                                              <p:spTgt spid="351"/>
                                            </p:tgtEl>
                                            <p:attrNameLst>
                                              <p:attrName>ppt_x</p:attrName>
                                            </p:attrNameLst>
                                          </p:cBhvr>
                                          <p:tavLst>
                                            <p:tav tm="0">
                                              <p:val>
                                                <p:strVal val="0-#ppt_w/2"/>
                                              </p:val>
                                            </p:tav>
                                            <p:tav tm="100000">
                                              <p:val>
                                                <p:strVal val="#ppt_x"/>
                                              </p:val>
                                            </p:tav>
                                          </p:tavLst>
                                        </p:anim>
                                        <p:anim calcmode="lin" valueType="num" p14:bounceEnd="85000">
                                          <p:cBhvr additive="base">
                                            <p:cTn id="84" dur="200" fill="hold"/>
                                            <p:tgtEl>
                                              <p:spTgt spid="351"/>
                                            </p:tgtEl>
                                            <p:attrNameLst>
                                              <p:attrName>ppt_y</p:attrName>
                                            </p:attrNameLst>
                                          </p:cBhvr>
                                          <p:tavLst>
                                            <p:tav tm="0">
                                              <p:val>
                                                <p:strVal val="#ppt_y"/>
                                              </p:val>
                                            </p:tav>
                                            <p:tav tm="100000">
                                              <p:val>
                                                <p:strVal val="#ppt_y"/>
                                              </p:val>
                                            </p:tav>
                                          </p:tavLst>
                                        </p:anim>
                                      </p:childTnLst>
                                    </p:cTn>
                                  </p:par>
                                  <p:par>
                                    <p:cTn id="85" presetID="45" presetClass="entr" presetSubtype="0" fill="hold" grpId="0" nodeType="withEffect">
                                      <p:stCondLst>
                                        <p:cond delay="250"/>
                                      </p:stCondLst>
                                      <p:iterate type="lt">
                                        <p:tmPct val="10000"/>
                                      </p:iterate>
                                      <p:childTnLst>
                                        <p:set>
                                          <p:cBhvr>
                                            <p:cTn id="86" dur="1" fill="hold">
                                              <p:stCondLst>
                                                <p:cond delay="0"/>
                                              </p:stCondLst>
                                            </p:cTn>
                                            <p:tgtEl>
                                              <p:spTgt spid="352"/>
                                            </p:tgtEl>
                                            <p:attrNameLst>
                                              <p:attrName>style.visibility</p:attrName>
                                            </p:attrNameLst>
                                          </p:cBhvr>
                                          <p:to>
                                            <p:strVal val="visible"/>
                                          </p:to>
                                        </p:set>
                                        <p:animEffect transition="in" filter="fade">
                                          <p:cBhvr>
                                            <p:cTn id="87" dur="250"/>
                                            <p:tgtEl>
                                              <p:spTgt spid="352"/>
                                            </p:tgtEl>
                                          </p:cBhvr>
                                        </p:animEffect>
                                        <p:anim calcmode="lin" valueType="num">
                                          <p:cBhvr>
                                            <p:cTn id="88" dur="250" fill="hold"/>
                                            <p:tgtEl>
                                              <p:spTgt spid="352"/>
                                            </p:tgtEl>
                                            <p:attrNameLst>
                                              <p:attrName>ppt_w</p:attrName>
                                            </p:attrNameLst>
                                          </p:cBhvr>
                                          <p:tavLst>
                                            <p:tav tm="0" fmla="#ppt_w*sin(2.5*pi*$)">
                                              <p:val>
                                                <p:fltVal val="0"/>
                                              </p:val>
                                            </p:tav>
                                            <p:tav tm="100000">
                                              <p:val>
                                                <p:fltVal val="1"/>
                                              </p:val>
                                            </p:tav>
                                          </p:tavLst>
                                        </p:anim>
                                        <p:anim calcmode="lin" valueType="num">
                                          <p:cBhvr>
                                            <p:cTn id="89" dur="250" fill="hold"/>
                                            <p:tgtEl>
                                              <p:spTgt spid="352"/>
                                            </p:tgtEl>
                                            <p:attrNameLst>
                                              <p:attrName>ppt_h</p:attrName>
                                            </p:attrNameLst>
                                          </p:cBhvr>
                                          <p:tavLst>
                                            <p:tav tm="0">
                                              <p:val>
                                                <p:strVal val="#ppt_h"/>
                                              </p:val>
                                            </p:tav>
                                            <p:tav tm="100000">
                                              <p:val>
                                                <p:strVal val="#ppt_h"/>
                                              </p:val>
                                            </p:tav>
                                          </p:tavLst>
                                        </p:anim>
                                      </p:childTnLst>
                                    </p:cTn>
                                  </p:par>
                                </p:childTnLst>
                              </p:cTn>
                            </p:par>
                            <p:par>
                              <p:cTn id="90" fill="hold">
                                <p:stCondLst>
                                  <p:cond delay="4647"/>
                                </p:stCondLst>
                                <p:childTnLst>
                                  <p:par>
                                    <p:cTn id="91" presetID="2" presetClass="entr" presetSubtype="8" fill="hold" grpId="0" nodeType="afterEffect" p14:presetBounceEnd="85000">
                                      <p:stCondLst>
                                        <p:cond delay="0"/>
                                      </p:stCondLst>
                                      <p:childTnLst>
                                        <p:set>
                                          <p:cBhvr>
                                            <p:cTn id="92" dur="1" fill="hold">
                                              <p:stCondLst>
                                                <p:cond delay="0"/>
                                              </p:stCondLst>
                                            </p:cTn>
                                            <p:tgtEl>
                                              <p:spTgt spid="355"/>
                                            </p:tgtEl>
                                            <p:attrNameLst>
                                              <p:attrName>style.visibility</p:attrName>
                                            </p:attrNameLst>
                                          </p:cBhvr>
                                          <p:to>
                                            <p:strVal val="visible"/>
                                          </p:to>
                                        </p:set>
                                        <p:anim calcmode="lin" valueType="num" p14:bounceEnd="85000">
                                          <p:cBhvr additive="base">
                                            <p:cTn id="93" dur="200" fill="hold"/>
                                            <p:tgtEl>
                                              <p:spTgt spid="355"/>
                                            </p:tgtEl>
                                            <p:attrNameLst>
                                              <p:attrName>ppt_x</p:attrName>
                                            </p:attrNameLst>
                                          </p:cBhvr>
                                          <p:tavLst>
                                            <p:tav tm="0">
                                              <p:val>
                                                <p:strVal val="0-#ppt_w/2"/>
                                              </p:val>
                                            </p:tav>
                                            <p:tav tm="100000">
                                              <p:val>
                                                <p:strVal val="#ppt_x"/>
                                              </p:val>
                                            </p:tav>
                                          </p:tavLst>
                                        </p:anim>
                                        <p:anim calcmode="lin" valueType="num" p14:bounceEnd="85000">
                                          <p:cBhvr additive="base">
                                            <p:cTn id="94" dur="200" fill="hold"/>
                                            <p:tgtEl>
                                              <p:spTgt spid="35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14:presetBounceEnd="85000">
                                      <p:stCondLst>
                                        <p:cond delay="100"/>
                                      </p:stCondLst>
                                      <p:childTnLst>
                                        <p:set>
                                          <p:cBhvr>
                                            <p:cTn id="96" dur="1" fill="hold">
                                              <p:stCondLst>
                                                <p:cond delay="0"/>
                                              </p:stCondLst>
                                            </p:cTn>
                                            <p:tgtEl>
                                              <p:spTgt spid="356"/>
                                            </p:tgtEl>
                                            <p:attrNameLst>
                                              <p:attrName>style.visibility</p:attrName>
                                            </p:attrNameLst>
                                          </p:cBhvr>
                                          <p:to>
                                            <p:strVal val="visible"/>
                                          </p:to>
                                        </p:set>
                                        <p:anim calcmode="lin" valueType="num" p14:bounceEnd="85000">
                                          <p:cBhvr additive="base">
                                            <p:cTn id="97" dur="200" fill="hold"/>
                                            <p:tgtEl>
                                              <p:spTgt spid="356"/>
                                            </p:tgtEl>
                                            <p:attrNameLst>
                                              <p:attrName>ppt_x</p:attrName>
                                            </p:attrNameLst>
                                          </p:cBhvr>
                                          <p:tavLst>
                                            <p:tav tm="0">
                                              <p:val>
                                                <p:strVal val="0-#ppt_w/2"/>
                                              </p:val>
                                            </p:tav>
                                            <p:tav tm="100000">
                                              <p:val>
                                                <p:strVal val="#ppt_x"/>
                                              </p:val>
                                            </p:tav>
                                          </p:tavLst>
                                        </p:anim>
                                        <p:anim calcmode="lin" valueType="num" p14:bounceEnd="85000">
                                          <p:cBhvr additive="base">
                                            <p:cTn id="98" dur="200" fill="hold"/>
                                            <p:tgtEl>
                                              <p:spTgt spid="356"/>
                                            </p:tgtEl>
                                            <p:attrNameLst>
                                              <p:attrName>ppt_y</p:attrName>
                                            </p:attrNameLst>
                                          </p:cBhvr>
                                          <p:tavLst>
                                            <p:tav tm="0">
                                              <p:val>
                                                <p:strVal val="#ppt_y"/>
                                              </p:val>
                                            </p:tav>
                                            <p:tav tm="100000">
                                              <p:val>
                                                <p:strVal val="#ppt_y"/>
                                              </p:val>
                                            </p:tav>
                                          </p:tavLst>
                                        </p:anim>
                                      </p:childTnLst>
                                    </p:cTn>
                                  </p:par>
                                  <p:par>
                                    <p:cTn id="99" presetID="45" presetClass="entr" presetSubtype="0" fill="hold" grpId="0" nodeType="withEffect">
                                      <p:stCondLst>
                                        <p:cond delay="250"/>
                                      </p:stCondLst>
                                      <p:iterate type="lt">
                                        <p:tmPct val="10000"/>
                                      </p:iterate>
                                      <p:childTnLst>
                                        <p:set>
                                          <p:cBhvr>
                                            <p:cTn id="100" dur="1" fill="hold">
                                              <p:stCondLst>
                                                <p:cond delay="0"/>
                                              </p:stCondLst>
                                            </p:cTn>
                                            <p:tgtEl>
                                              <p:spTgt spid="357"/>
                                            </p:tgtEl>
                                            <p:attrNameLst>
                                              <p:attrName>style.visibility</p:attrName>
                                            </p:attrNameLst>
                                          </p:cBhvr>
                                          <p:to>
                                            <p:strVal val="visible"/>
                                          </p:to>
                                        </p:set>
                                        <p:animEffect transition="in" filter="fade">
                                          <p:cBhvr>
                                            <p:cTn id="101" dur="250"/>
                                            <p:tgtEl>
                                              <p:spTgt spid="357"/>
                                            </p:tgtEl>
                                          </p:cBhvr>
                                        </p:animEffect>
                                        <p:anim calcmode="lin" valueType="num">
                                          <p:cBhvr>
                                            <p:cTn id="102" dur="250" fill="hold"/>
                                            <p:tgtEl>
                                              <p:spTgt spid="357"/>
                                            </p:tgtEl>
                                            <p:attrNameLst>
                                              <p:attrName>ppt_w</p:attrName>
                                            </p:attrNameLst>
                                          </p:cBhvr>
                                          <p:tavLst>
                                            <p:tav tm="0" fmla="#ppt_w*sin(2.5*pi*$)">
                                              <p:val>
                                                <p:fltVal val="0"/>
                                              </p:val>
                                            </p:tav>
                                            <p:tav tm="100000">
                                              <p:val>
                                                <p:fltVal val="1"/>
                                              </p:val>
                                            </p:tav>
                                          </p:tavLst>
                                        </p:anim>
                                        <p:anim calcmode="lin" valueType="num">
                                          <p:cBhvr>
                                            <p:cTn id="103" dur="250" fill="hold"/>
                                            <p:tgtEl>
                                              <p:spTgt spid="357"/>
                                            </p:tgtEl>
                                            <p:attrNameLst>
                                              <p:attrName>ppt_h</p:attrName>
                                            </p:attrNameLst>
                                          </p:cBhvr>
                                          <p:tavLst>
                                            <p:tav tm="0">
                                              <p:val>
                                                <p:strVal val="#ppt_h"/>
                                              </p:val>
                                            </p:tav>
                                            <p:tav tm="100000">
                                              <p:val>
                                                <p:strVal val="#ppt_h"/>
                                              </p:val>
                                            </p:tav>
                                          </p:tavLst>
                                        </p:anim>
                                      </p:childTnLst>
                                    </p:cTn>
                                  </p:par>
                                </p:childTnLst>
                              </p:cTn>
                            </p:par>
                            <p:par>
                              <p:cTn id="104" fill="hold">
                                <p:stCondLst>
                                  <p:cond delay="6322"/>
                                </p:stCondLst>
                                <p:childTnLst>
                                  <p:par>
                                    <p:cTn id="105" presetID="2" presetClass="entr" presetSubtype="8" fill="hold" grpId="0" nodeType="afterEffect" p14:presetBounceEnd="85000">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14:bounceEnd="85000">
                                          <p:cBhvr additive="base">
                                            <p:cTn id="107" dur="200" fill="hold"/>
                                            <p:tgtEl>
                                              <p:spTgt spid="359"/>
                                            </p:tgtEl>
                                            <p:attrNameLst>
                                              <p:attrName>ppt_x</p:attrName>
                                            </p:attrNameLst>
                                          </p:cBhvr>
                                          <p:tavLst>
                                            <p:tav tm="0">
                                              <p:val>
                                                <p:strVal val="0-#ppt_w/2"/>
                                              </p:val>
                                            </p:tav>
                                            <p:tav tm="100000">
                                              <p:val>
                                                <p:strVal val="#ppt_x"/>
                                              </p:val>
                                            </p:tav>
                                          </p:tavLst>
                                        </p:anim>
                                        <p:anim calcmode="lin" valueType="num" p14:bounceEnd="85000">
                                          <p:cBhvr additive="base">
                                            <p:cTn id="108" dur="200" fill="hold"/>
                                            <p:tgtEl>
                                              <p:spTgt spid="35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14:presetBounceEnd="85000">
                                      <p:stCondLst>
                                        <p:cond delay="100"/>
                                      </p:stCondLst>
                                      <p:childTnLst>
                                        <p:set>
                                          <p:cBhvr>
                                            <p:cTn id="110" dur="1" fill="hold">
                                              <p:stCondLst>
                                                <p:cond delay="0"/>
                                              </p:stCondLst>
                                            </p:cTn>
                                            <p:tgtEl>
                                              <p:spTgt spid="360"/>
                                            </p:tgtEl>
                                            <p:attrNameLst>
                                              <p:attrName>style.visibility</p:attrName>
                                            </p:attrNameLst>
                                          </p:cBhvr>
                                          <p:to>
                                            <p:strVal val="visible"/>
                                          </p:to>
                                        </p:set>
                                        <p:anim calcmode="lin" valueType="num" p14:bounceEnd="85000">
                                          <p:cBhvr additive="base">
                                            <p:cTn id="111" dur="200" fill="hold"/>
                                            <p:tgtEl>
                                              <p:spTgt spid="360"/>
                                            </p:tgtEl>
                                            <p:attrNameLst>
                                              <p:attrName>ppt_x</p:attrName>
                                            </p:attrNameLst>
                                          </p:cBhvr>
                                          <p:tavLst>
                                            <p:tav tm="0">
                                              <p:val>
                                                <p:strVal val="0-#ppt_w/2"/>
                                              </p:val>
                                            </p:tav>
                                            <p:tav tm="100000">
                                              <p:val>
                                                <p:strVal val="#ppt_x"/>
                                              </p:val>
                                            </p:tav>
                                          </p:tavLst>
                                        </p:anim>
                                        <p:anim calcmode="lin" valueType="num" p14:bounceEnd="85000">
                                          <p:cBhvr additive="base">
                                            <p:cTn id="112" dur="200" fill="hold"/>
                                            <p:tgtEl>
                                              <p:spTgt spid="360"/>
                                            </p:tgtEl>
                                            <p:attrNameLst>
                                              <p:attrName>ppt_y</p:attrName>
                                            </p:attrNameLst>
                                          </p:cBhvr>
                                          <p:tavLst>
                                            <p:tav tm="0">
                                              <p:val>
                                                <p:strVal val="#ppt_y"/>
                                              </p:val>
                                            </p:tav>
                                            <p:tav tm="100000">
                                              <p:val>
                                                <p:strVal val="#ppt_y"/>
                                              </p:val>
                                            </p:tav>
                                          </p:tavLst>
                                        </p:anim>
                                      </p:childTnLst>
                                    </p:cTn>
                                  </p:par>
                                  <p:par>
                                    <p:cTn id="113" presetID="45" presetClass="entr" presetSubtype="0" fill="hold" grpId="0" nodeType="withEffect">
                                      <p:stCondLst>
                                        <p:cond delay="250"/>
                                      </p:stCondLst>
                                      <p:iterate type="lt">
                                        <p:tmPct val="10000"/>
                                      </p:iterate>
                                      <p:childTnLst>
                                        <p:set>
                                          <p:cBhvr>
                                            <p:cTn id="114" dur="1" fill="hold">
                                              <p:stCondLst>
                                                <p:cond delay="0"/>
                                              </p:stCondLst>
                                            </p:cTn>
                                            <p:tgtEl>
                                              <p:spTgt spid="361"/>
                                            </p:tgtEl>
                                            <p:attrNameLst>
                                              <p:attrName>style.visibility</p:attrName>
                                            </p:attrNameLst>
                                          </p:cBhvr>
                                          <p:to>
                                            <p:strVal val="visible"/>
                                          </p:to>
                                        </p:set>
                                        <p:animEffect transition="in" filter="fade">
                                          <p:cBhvr>
                                            <p:cTn id="115" dur="250"/>
                                            <p:tgtEl>
                                              <p:spTgt spid="361"/>
                                            </p:tgtEl>
                                          </p:cBhvr>
                                        </p:animEffect>
                                        <p:anim calcmode="lin" valueType="num">
                                          <p:cBhvr>
                                            <p:cTn id="116" dur="250" fill="hold"/>
                                            <p:tgtEl>
                                              <p:spTgt spid="361"/>
                                            </p:tgtEl>
                                            <p:attrNameLst>
                                              <p:attrName>ppt_w</p:attrName>
                                            </p:attrNameLst>
                                          </p:cBhvr>
                                          <p:tavLst>
                                            <p:tav tm="0" fmla="#ppt_w*sin(2.5*pi*$)">
                                              <p:val>
                                                <p:fltVal val="0"/>
                                              </p:val>
                                            </p:tav>
                                            <p:tav tm="100000">
                                              <p:val>
                                                <p:fltVal val="1"/>
                                              </p:val>
                                            </p:tav>
                                          </p:tavLst>
                                        </p:anim>
                                        <p:anim calcmode="lin" valueType="num">
                                          <p:cBhvr>
                                            <p:cTn id="117" dur="250" fill="hold"/>
                                            <p:tgtEl>
                                              <p:spTgt spid="361"/>
                                            </p:tgtEl>
                                            <p:attrNameLst>
                                              <p:attrName>ppt_h</p:attrName>
                                            </p:attrNameLst>
                                          </p:cBhvr>
                                          <p:tavLst>
                                            <p:tav tm="0">
                                              <p:val>
                                                <p:strVal val="#ppt_h"/>
                                              </p:val>
                                            </p:tav>
                                            <p:tav tm="100000">
                                              <p:val>
                                                <p:strVal val="#ppt_h"/>
                                              </p:val>
                                            </p:tav>
                                          </p:tavLst>
                                        </p:anim>
                                      </p:childTnLst>
                                    </p:cTn>
                                  </p:par>
                                </p:childTnLst>
                              </p:cTn>
                            </p:par>
                            <p:par>
                              <p:cTn id="118" fill="hold">
                                <p:stCondLst>
                                  <p:cond delay="7347"/>
                                </p:stCondLst>
                                <p:childTnLst>
                                  <p:par>
                                    <p:cTn id="119" presetID="10" presetClass="entr" presetSubtype="0" fill="hold" grpId="0" nodeType="after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fade">
                                          <p:cBhvr>
                                            <p:cTn id="12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cBhvr additive="base">
                                            <p:cTn id="16" dur="250" fill="hold"/>
                                            <p:tgtEl>
                                              <p:spTgt spid="273"/>
                                            </p:tgtEl>
                                            <p:attrNameLst>
                                              <p:attrName>ppt_x</p:attrName>
                                            </p:attrNameLst>
                                          </p:cBhvr>
                                          <p:tavLst>
                                            <p:tav tm="0">
                                              <p:val>
                                                <p:strVal val="0-#ppt_w/2"/>
                                              </p:val>
                                            </p:tav>
                                            <p:tav tm="100000">
                                              <p:val>
                                                <p:strVal val="#ppt_x"/>
                                              </p:val>
                                            </p:tav>
                                          </p:tavLst>
                                        </p:anim>
                                        <p:anim calcmode="lin" valueType="num">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950"/>
                                </p:stCondLst>
                                <p:childTnLst>
                                  <p:par>
                                    <p:cTn id="28" presetID="2" presetClass="entr" presetSubtype="8" fill="hold" nodeType="afterEffect">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cBhvr additive="base">
                                            <p:cTn id="30" dur="250" fill="hold"/>
                                            <p:tgtEl>
                                              <p:spTgt spid="323"/>
                                            </p:tgtEl>
                                            <p:attrNameLst>
                                              <p:attrName>ppt_x</p:attrName>
                                            </p:attrNameLst>
                                          </p:cBhvr>
                                          <p:tavLst>
                                            <p:tav tm="0">
                                              <p:val>
                                                <p:strVal val="0-#ppt_w/2"/>
                                              </p:val>
                                            </p:tav>
                                            <p:tav tm="100000">
                                              <p:val>
                                                <p:strVal val="#ppt_x"/>
                                              </p:val>
                                            </p:tav>
                                          </p:tavLst>
                                        </p:anim>
                                        <p:anim calcmode="lin" valueType="num">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8" fill="hold" nodeType="withEffect">
                                      <p:stCondLst>
                                        <p:cond delay="400"/>
                                      </p:stCondLst>
                                      <p:childTnLst>
                                        <p:set>
                                          <p:cBhvr>
                                            <p:cTn id="37" dur="1" fill="hold">
                                              <p:stCondLst>
                                                <p:cond delay="0"/>
                                              </p:stCondLst>
                                            </p:cTn>
                                            <p:tgtEl>
                                              <p:spTgt spid="343"/>
                                            </p:tgtEl>
                                            <p:attrNameLst>
                                              <p:attrName>style.visibility</p:attrName>
                                            </p:attrNameLst>
                                          </p:cBhvr>
                                          <p:to>
                                            <p:strVal val="visible"/>
                                          </p:to>
                                        </p:set>
                                        <p:anim calcmode="lin" valueType="num">
                                          <p:cBhvr additive="base">
                                            <p:cTn id="38" dur="250" fill="hold"/>
                                            <p:tgtEl>
                                              <p:spTgt spid="343"/>
                                            </p:tgtEl>
                                            <p:attrNameLst>
                                              <p:attrName>ppt_x</p:attrName>
                                            </p:attrNameLst>
                                          </p:cBhvr>
                                          <p:tavLst>
                                            <p:tav tm="0">
                                              <p:val>
                                                <p:strVal val="0-#ppt_w/2"/>
                                              </p:val>
                                            </p:tav>
                                            <p:tav tm="100000">
                                              <p:val>
                                                <p:strVal val="#ppt_x"/>
                                              </p:val>
                                            </p:tav>
                                          </p:tavLst>
                                        </p:anim>
                                        <p:anim calcmode="lin" valueType="num">
                                          <p:cBhvr additive="base">
                                            <p:cTn id="39" dur="250" fill="hold"/>
                                            <p:tgtEl>
                                              <p:spTgt spid="343"/>
                                            </p:tgtEl>
                                            <p:attrNameLst>
                                              <p:attrName>ppt_y</p:attrName>
                                            </p:attrNameLst>
                                          </p:cBhvr>
                                          <p:tavLst>
                                            <p:tav tm="0">
                                              <p:val>
                                                <p:strVal val="#ppt_y"/>
                                              </p:val>
                                            </p:tav>
                                            <p:tav tm="100000">
                                              <p:val>
                                                <p:strVal val="#ppt_y"/>
                                              </p:val>
                                            </p:tav>
                                          </p:tavLst>
                                        </p:anim>
                                      </p:childTnLst>
                                    </p:cTn>
                                  </p:par>
                                  <p:par>
                                    <p:cTn id="40" presetID="45" presetClass="entr" presetSubtype="0" fill="hold" grpId="0" nodeType="withEffect">
                                      <p:stCondLst>
                                        <p:cond delay="500"/>
                                      </p:stCondLst>
                                      <p:iterate type="lt">
                                        <p:tmPct val="10000"/>
                                      </p:iterate>
                                      <p:childTnLst>
                                        <p:set>
                                          <p:cBhvr>
                                            <p:cTn id="41" dur="1" fill="hold">
                                              <p:stCondLst>
                                                <p:cond delay="0"/>
                                              </p:stCondLst>
                                            </p:cTn>
                                            <p:tgtEl>
                                              <p:spTgt spid="342"/>
                                            </p:tgtEl>
                                            <p:attrNameLst>
                                              <p:attrName>style.visibility</p:attrName>
                                            </p:attrNameLst>
                                          </p:cBhvr>
                                          <p:to>
                                            <p:strVal val="visible"/>
                                          </p:to>
                                        </p:set>
                                        <p:animEffect transition="in" filter="fade">
                                          <p:cBhvr>
                                            <p:cTn id="42" dur="250"/>
                                            <p:tgtEl>
                                              <p:spTgt spid="342"/>
                                            </p:tgtEl>
                                          </p:cBhvr>
                                        </p:animEffect>
                                        <p:anim calcmode="lin" valueType="num">
                                          <p:cBhvr>
                                            <p:cTn id="43" dur="250" fill="hold"/>
                                            <p:tgtEl>
                                              <p:spTgt spid="342"/>
                                            </p:tgtEl>
                                            <p:attrNameLst>
                                              <p:attrName>ppt_w</p:attrName>
                                            </p:attrNameLst>
                                          </p:cBhvr>
                                          <p:tavLst>
                                            <p:tav tm="0" fmla="#ppt_w*sin(2.5*pi*$)">
                                              <p:val>
                                                <p:fltVal val="0"/>
                                              </p:val>
                                            </p:tav>
                                            <p:tav tm="100000">
                                              <p:val>
                                                <p:fltVal val="1"/>
                                              </p:val>
                                            </p:tav>
                                          </p:tavLst>
                                        </p:anim>
                                        <p:anim calcmode="lin" valueType="num">
                                          <p:cBhvr>
                                            <p:cTn id="44" dur="250" fill="hold"/>
                                            <p:tgtEl>
                                              <p:spTgt spid="342"/>
                                            </p:tgtEl>
                                            <p:attrNameLst>
                                              <p:attrName>ppt_h</p:attrName>
                                            </p:attrNameLst>
                                          </p:cBhvr>
                                          <p:tavLst>
                                            <p:tav tm="0">
                                              <p:val>
                                                <p:strVal val="#ppt_h"/>
                                              </p:val>
                                            </p:tav>
                                            <p:tav tm="100000">
                                              <p:val>
                                                <p:strVal val="#ppt_h"/>
                                              </p:val>
                                            </p:tav>
                                          </p:tavLst>
                                        </p:anim>
                                      </p:childTnLst>
                                    </p:cTn>
                                  </p:par>
                                </p:childTnLst>
                              </p:cTn>
                            </p:par>
                            <p:par>
                              <p:cTn id="45" fill="hold">
                                <p:stCondLst>
                                  <p:cond delay="1850"/>
                                </p:stCondLst>
                                <p:childTnLst>
                                  <p:par>
                                    <p:cTn id="46" presetID="2" presetClass="entr" presetSubtype="8" fill="hold" nodeType="afterEffect">
                                      <p:stCondLst>
                                        <p:cond delay="0"/>
                                      </p:stCondLst>
                                      <p:childTnLst>
                                        <p:set>
                                          <p:cBhvr>
                                            <p:cTn id="47" dur="1" fill="hold">
                                              <p:stCondLst>
                                                <p:cond delay="0"/>
                                              </p:stCondLst>
                                            </p:cTn>
                                            <p:tgtEl>
                                              <p:spTgt spid="331"/>
                                            </p:tgtEl>
                                            <p:attrNameLst>
                                              <p:attrName>style.visibility</p:attrName>
                                            </p:attrNameLst>
                                          </p:cBhvr>
                                          <p:to>
                                            <p:strVal val="visible"/>
                                          </p:to>
                                        </p:set>
                                        <p:anim calcmode="lin" valueType="num">
                                          <p:cBhvr additive="base">
                                            <p:cTn id="48" dur="250" fill="hold"/>
                                            <p:tgtEl>
                                              <p:spTgt spid="331"/>
                                            </p:tgtEl>
                                            <p:attrNameLst>
                                              <p:attrName>ppt_x</p:attrName>
                                            </p:attrNameLst>
                                          </p:cBhvr>
                                          <p:tavLst>
                                            <p:tav tm="0">
                                              <p:val>
                                                <p:strVal val="0-#ppt_w/2"/>
                                              </p:val>
                                            </p:tav>
                                            <p:tav tm="100000">
                                              <p:val>
                                                <p:strVal val="#ppt_x"/>
                                              </p:val>
                                            </p:tav>
                                          </p:tavLst>
                                        </p:anim>
                                        <p:anim calcmode="lin" valueType="num">
                                          <p:cBhvr additive="base">
                                            <p:cTn id="49" dur="250" fill="hold"/>
                                            <p:tgtEl>
                                              <p:spTgt spid="331"/>
                                            </p:tgtEl>
                                            <p:attrNameLst>
                                              <p:attrName>ppt_y</p:attrName>
                                            </p:attrNameLst>
                                          </p:cBhvr>
                                          <p:tavLst>
                                            <p:tav tm="0">
                                              <p:val>
                                                <p:strVal val="#ppt_y"/>
                                              </p:val>
                                            </p:tav>
                                            <p:tav tm="100000">
                                              <p:val>
                                                <p:strVal val="#ppt_y"/>
                                              </p:val>
                                            </p:tav>
                                          </p:tavLst>
                                        </p:anim>
                                      </p:childTnLst>
                                    </p:cTn>
                                  </p:par>
                                  <p:par>
                                    <p:cTn id="50" presetID="23" presetClass="entr" presetSubtype="36" fill="hold" nodeType="withEffect">
                                      <p:stCondLst>
                                        <p:cond delay="200"/>
                                      </p:stCondLst>
                                      <p:childTnLst>
                                        <p:set>
                                          <p:cBhvr>
                                            <p:cTn id="51" dur="1" fill="hold">
                                              <p:stCondLst>
                                                <p:cond delay="0"/>
                                              </p:stCondLst>
                                            </p:cTn>
                                            <p:tgtEl>
                                              <p:spTgt spid="353"/>
                                            </p:tgtEl>
                                            <p:attrNameLst>
                                              <p:attrName>style.visibility</p:attrName>
                                            </p:attrNameLst>
                                          </p:cBhvr>
                                          <p:to>
                                            <p:strVal val="visible"/>
                                          </p:to>
                                        </p:set>
                                        <p:anim calcmode="lin" valueType="num">
                                          <p:cBhvr>
                                            <p:cTn id="52"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3"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4" dur="250" fill="hold"/>
                                            <p:tgtEl>
                                              <p:spTgt spid="353"/>
                                            </p:tgtEl>
                                            <p:attrNameLst>
                                              <p:attrName>ppt_x</p:attrName>
                                            </p:attrNameLst>
                                          </p:cBhvr>
                                          <p:tavLst>
                                            <p:tav tm="0">
                                              <p:val>
                                                <p:fltVal val="0.5"/>
                                              </p:val>
                                            </p:tav>
                                            <p:tav tm="100000">
                                              <p:val>
                                                <p:strVal val="#ppt_x"/>
                                              </p:val>
                                            </p:tav>
                                          </p:tavLst>
                                        </p:anim>
                                        <p:anim calcmode="lin" valueType="num">
                                          <p:cBhvr>
                                            <p:cTn id="55" dur="250" fill="hold"/>
                                            <p:tgtEl>
                                              <p:spTgt spid="353"/>
                                            </p:tgtEl>
                                            <p:attrNameLst>
                                              <p:attrName>ppt_y</p:attrName>
                                            </p:attrNameLst>
                                          </p:cBhvr>
                                          <p:tavLst>
                                            <p:tav tm="0">
                                              <p:val>
                                                <p:strVal val="1+(6*min(max(#ppt_w*#ppt_h,.3),1)-7.4)/-.7*#ppt_h/2"/>
                                              </p:val>
                                            </p:tav>
                                            <p:tav tm="100000">
                                              <p:val>
                                                <p:strVal val="#ppt_y"/>
                                              </p:val>
                                            </p:tav>
                                          </p:tavLst>
                                        </p:anim>
                                      </p:childTnLst>
                                    </p:cTn>
                                  </p:par>
                                  <p:par>
                                    <p:cTn id="56" presetID="32" presetClass="emph" presetSubtype="0" repeatCount="2000" fill="hold" nodeType="withEffect">
                                      <p:stCondLst>
                                        <p:cond delay="400"/>
                                      </p:stCondLst>
                                      <p:childTnLst>
                                        <p:animRot by="120000">
                                          <p:cBhvr>
                                            <p:cTn id="57" dur="1" fill="hold">
                                              <p:stCondLst>
                                                <p:cond delay="0"/>
                                              </p:stCondLst>
                                            </p:cTn>
                                            <p:tgtEl>
                                              <p:spTgt spid="353"/>
                                            </p:tgtEl>
                                            <p:attrNameLst>
                                              <p:attrName>r</p:attrName>
                                            </p:attrNameLst>
                                          </p:cBhvr>
                                        </p:animRot>
                                        <p:animRot by="-240000">
                                          <p:cBhvr>
                                            <p:cTn id="58" dur="2" fill="hold">
                                              <p:stCondLst>
                                                <p:cond delay="49"/>
                                              </p:stCondLst>
                                            </p:cTn>
                                            <p:tgtEl>
                                              <p:spTgt spid="353"/>
                                            </p:tgtEl>
                                            <p:attrNameLst>
                                              <p:attrName>r</p:attrName>
                                            </p:attrNameLst>
                                          </p:cBhvr>
                                        </p:animRot>
                                        <p:animRot by="240000">
                                          <p:cBhvr>
                                            <p:cTn id="59" dur="2" fill="hold">
                                              <p:stCondLst>
                                                <p:cond delay="98"/>
                                              </p:stCondLst>
                                            </p:cTn>
                                            <p:tgtEl>
                                              <p:spTgt spid="353"/>
                                            </p:tgtEl>
                                            <p:attrNameLst>
                                              <p:attrName>r</p:attrName>
                                            </p:attrNameLst>
                                          </p:cBhvr>
                                        </p:animRot>
                                        <p:animRot by="-240000">
                                          <p:cBhvr>
                                            <p:cTn id="60" dur="2" fill="hold">
                                              <p:stCondLst>
                                                <p:cond delay="147"/>
                                              </p:stCondLst>
                                            </p:cTn>
                                            <p:tgtEl>
                                              <p:spTgt spid="353"/>
                                            </p:tgtEl>
                                            <p:attrNameLst>
                                              <p:attrName>r</p:attrName>
                                            </p:attrNameLst>
                                          </p:cBhvr>
                                        </p:animRot>
                                        <p:animRot by="120000">
                                          <p:cBhvr>
                                            <p:cTn id="61" dur="2" fill="hold">
                                              <p:stCondLst>
                                                <p:cond delay="249"/>
                                              </p:stCondLst>
                                            </p:cTn>
                                            <p:tgtEl>
                                              <p:spTgt spid="353"/>
                                            </p:tgtEl>
                                            <p:attrNameLst>
                                              <p:attrName>r</p:attrName>
                                            </p:attrNameLst>
                                          </p:cBhvr>
                                        </p:animRot>
                                      </p:childTnLst>
                                    </p:cTn>
                                  </p:par>
                                </p:childTnLst>
                              </p:cTn>
                            </p:par>
                            <p:par>
                              <p:cTn id="62" fill="hold">
                                <p:stCondLst>
                                  <p:cond delay="2752"/>
                                </p:stCondLst>
                                <p:childTnLst>
                                  <p:par>
                                    <p:cTn id="63" presetID="2" presetClass="entr" presetSubtype="8" fill="hold" grpId="0" nodeType="afterEffect">
                                      <p:stCondLst>
                                        <p:cond delay="0"/>
                                      </p:stCondLst>
                                      <p:childTnLst>
                                        <p:set>
                                          <p:cBhvr>
                                            <p:cTn id="64" dur="1" fill="hold">
                                              <p:stCondLst>
                                                <p:cond delay="0"/>
                                              </p:stCondLst>
                                            </p:cTn>
                                            <p:tgtEl>
                                              <p:spTgt spid="340"/>
                                            </p:tgtEl>
                                            <p:attrNameLst>
                                              <p:attrName>style.visibility</p:attrName>
                                            </p:attrNameLst>
                                          </p:cBhvr>
                                          <p:to>
                                            <p:strVal val="visible"/>
                                          </p:to>
                                        </p:set>
                                        <p:anim calcmode="lin" valueType="num">
                                          <p:cBhvr additive="base">
                                            <p:cTn id="65" dur="200" fill="hold"/>
                                            <p:tgtEl>
                                              <p:spTgt spid="340"/>
                                            </p:tgtEl>
                                            <p:attrNameLst>
                                              <p:attrName>ppt_x</p:attrName>
                                            </p:attrNameLst>
                                          </p:cBhvr>
                                          <p:tavLst>
                                            <p:tav tm="0">
                                              <p:val>
                                                <p:strVal val="0-#ppt_w/2"/>
                                              </p:val>
                                            </p:tav>
                                            <p:tav tm="100000">
                                              <p:val>
                                                <p:strVal val="#ppt_x"/>
                                              </p:val>
                                            </p:tav>
                                          </p:tavLst>
                                        </p:anim>
                                        <p:anim calcmode="lin" valueType="num">
                                          <p:cBhvr additive="base">
                                            <p:cTn id="66" dur="200" fill="hold"/>
                                            <p:tgtEl>
                                              <p:spTgt spid="340"/>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00"/>
                                      </p:stCondLst>
                                      <p:childTnLst>
                                        <p:set>
                                          <p:cBhvr>
                                            <p:cTn id="68" dur="1" fill="hold">
                                              <p:stCondLst>
                                                <p:cond delay="0"/>
                                              </p:stCondLst>
                                            </p:cTn>
                                            <p:tgtEl>
                                              <p:spTgt spid="341"/>
                                            </p:tgtEl>
                                            <p:attrNameLst>
                                              <p:attrName>style.visibility</p:attrName>
                                            </p:attrNameLst>
                                          </p:cBhvr>
                                          <p:to>
                                            <p:strVal val="visible"/>
                                          </p:to>
                                        </p:set>
                                        <p:anim calcmode="lin" valueType="num">
                                          <p:cBhvr additive="base">
                                            <p:cTn id="69" dur="200" fill="hold"/>
                                            <p:tgtEl>
                                              <p:spTgt spid="341"/>
                                            </p:tgtEl>
                                            <p:attrNameLst>
                                              <p:attrName>ppt_x</p:attrName>
                                            </p:attrNameLst>
                                          </p:cBhvr>
                                          <p:tavLst>
                                            <p:tav tm="0">
                                              <p:val>
                                                <p:strVal val="0-#ppt_w/2"/>
                                              </p:val>
                                            </p:tav>
                                            <p:tav tm="100000">
                                              <p:val>
                                                <p:strVal val="#ppt_x"/>
                                              </p:val>
                                            </p:tav>
                                          </p:tavLst>
                                        </p:anim>
                                        <p:anim calcmode="lin" valueType="num">
                                          <p:cBhvr additive="base">
                                            <p:cTn id="70" dur="200" fill="hold"/>
                                            <p:tgtEl>
                                              <p:spTgt spid="341"/>
                                            </p:tgtEl>
                                            <p:attrNameLst>
                                              <p:attrName>ppt_y</p:attrName>
                                            </p:attrNameLst>
                                          </p:cBhvr>
                                          <p:tavLst>
                                            <p:tav tm="0">
                                              <p:val>
                                                <p:strVal val="#ppt_y"/>
                                              </p:val>
                                            </p:tav>
                                            <p:tav tm="100000">
                                              <p:val>
                                                <p:strVal val="#ppt_y"/>
                                              </p:val>
                                            </p:tav>
                                          </p:tavLst>
                                        </p:anim>
                                      </p:childTnLst>
                                    </p:cTn>
                                  </p:par>
                                  <p:par>
                                    <p:cTn id="71" presetID="45" presetClass="entr" presetSubtype="0" fill="hold" grpId="0" nodeType="withEffect">
                                      <p:stCondLst>
                                        <p:cond delay="250"/>
                                      </p:stCondLst>
                                      <p:iterate type="wd">
                                        <p:tmPct val="13000"/>
                                      </p:iterate>
                                      <p:childTnLst>
                                        <p:set>
                                          <p:cBhvr>
                                            <p:cTn id="72" dur="1" fill="hold">
                                              <p:stCondLst>
                                                <p:cond delay="0"/>
                                              </p:stCondLst>
                                            </p:cTn>
                                            <p:tgtEl>
                                              <p:spTgt spid="349"/>
                                            </p:tgtEl>
                                            <p:attrNameLst>
                                              <p:attrName>style.visibility</p:attrName>
                                            </p:attrNameLst>
                                          </p:cBhvr>
                                          <p:to>
                                            <p:strVal val="visible"/>
                                          </p:to>
                                        </p:set>
                                        <p:animEffect transition="in" filter="fade">
                                          <p:cBhvr>
                                            <p:cTn id="73" dur="250"/>
                                            <p:tgtEl>
                                              <p:spTgt spid="349"/>
                                            </p:tgtEl>
                                          </p:cBhvr>
                                        </p:animEffect>
                                        <p:anim calcmode="lin" valueType="num">
                                          <p:cBhvr>
                                            <p:cTn id="74" dur="250" fill="hold"/>
                                            <p:tgtEl>
                                              <p:spTgt spid="349"/>
                                            </p:tgtEl>
                                            <p:attrNameLst>
                                              <p:attrName>ppt_w</p:attrName>
                                            </p:attrNameLst>
                                          </p:cBhvr>
                                          <p:tavLst>
                                            <p:tav tm="0" fmla="#ppt_w*sin(2.5*pi*$)">
                                              <p:val>
                                                <p:fltVal val="0"/>
                                              </p:val>
                                            </p:tav>
                                            <p:tav tm="100000">
                                              <p:val>
                                                <p:fltVal val="1"/>
                                              </p:val>
                                            </p:tav>
                                          </p:tavLst>
                                        </p:anim>
                                        <p:anim calcmode="lin" valueType="num">
                                          <p:cBhvr>
                                            <p:cTn id="75" dur="250" fill="hold"/>
                                            <p:tgtEl>
                                              <p:spTgt spid="349"/>
                                            </p:tgtEl>
                                            <p:attrNameLst>
                                              <p:attrName>ppt_h</p:attrName>
                                            </p:attrNameLst>
                                          </p:cBhvr>
                                          <p:tavLst>
                                            <p:tav tm="0">
                                              <p:val>
                                                <p:strVal val="#ppt_h"/>
                                              </p:val>
                                            </p:tav>
                                            <p:tav tm="100000">
                                              <p:val>
                                                <p:strVal val="#ppt_h"/>
                                              </p:val>
                                            </p:tav>
                                          </p:tavLst>
                                        </p:anim>
                                      </p:childTnLst>
                                    </p:cTn>
                                  </p:par>
                                </p:childTnLst>
                              </p:cTn>
                            </p:par>
                            <p:par>
                              <p:cTn id="76" fill="hold">
                                <p:stCondLst>
                                  <p:cond delay="3447"/>
                                </p:stCondLst>
                                <p:childTnLst>
                                  <p:par>
                                    <p:cTn id="77" presetID="2" presetClass="entr" presetSubtype="8" fill="hold" grpId="0" nodeType="afterEffect">
                                      <p:stCondLst>
                                        <p:cond delay="0"/>
                                      </p:stCondLst>
                                      <p:childTnLst>
                                        <p:set>
                                          <p:cBhvr>
                                            <p:cTn id="78" dur="1" fill="hold">
                                              <p:stCondLst>
                                                <p:cond delay="0"/>
                                              </p:stCondLst>
                                            </p:cTn>
                                            <p:tgtEl>
                                              <p:spTgt spid="350"/>
                                            </p:tgtEl>
                                            <p:attrNameLst>
                                              <p:attrName>style.visibility</p:attrName>
                                            </p:attrNameLst>
                                          </p:cBhvr>
                                          <p:to>
                                            <p:strVal val="visible"/>
                                          </p:to>
                                        </p:set>
                                        <p:anim calcmode="lin" valueType="num">
                                          <p:cBhvr additive="base">
                                            <p:cTn id="79" dur="200" fill="hold"/>
                                            <p:tgtEl>
                                              <p:spTgt spid="350"/>
                                            </p:tgtEl>
                                            <p:attrNameLst>
                                              <p:attrName>ppt_x</p:attrName>
                                            </p:attrNameLst>
                                          </p:cBhvr>
                                          <p:tavLst>
                                            <p:tav tm="0">
                                              <p:val>
                                                <p:strVal val="0-#ppt_w/2"/>
                                              </p:val>
                                            </p:tav>
                                            <p:tav tm="100000">
                                              <p:val>
                                                <p:strVal val="#ppt_x"/>
                                              </p:val>
                                            </p:tav>
                                          </p:tavLst>
                                        </p:anim>
                                        <p:anim calcmode="lin" valueType="num">
                                          <p:cBhvr additive="base">
                                            <p:cTn id="80" dur="200" fill="hold"/>
                                            <p:tgtEl>
                                              <p:spTgt spid="35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100"/>
                                      </p:stCondLst>
                                      <p:childTnLst>
                                        <p:set>
                                          <p:cBhvr>
                                            <p:cTn id="82" dur="1" fill="hold">
                                              <p:stCondLst>
                                                <p:cond delay="0"/>
                                              </p:stCondLst>
                                            </p:cTn>
                                            <p:tgtEl>
                                              <p:spTgt spid="351"/>
                                            </p:tgtEl>
                                            <p:attrNameLst>
                                              <p:attrName>style.visibility</p:attrName>
                                            </p:attrNameLst>
                                          </p:cBhvr>
                                          <p:to>
                                            <p:strVal val="visible"/>
                                          </p:to>
                                        </p:set>
                                        <p:anim calcmode="lin" valueType="num">
                                          <p:cBhvr additive="base">
                                            <p:cTn id="83" dur="200" fill="hold"/>
                                            <p:tgtEl>
                                              <p:spTgt spid="351"/>
                                            </p:tgtEl>
                                            <p:attrNameLst>
                                              <p:attrName>ppt_x</p:attrName>
                                            </p:attrNameLst>
                                          </p:cBhvr>
                                          <p:tavLst>
                                            <p:tav tm="0">
                                              <p:val>
                                                <p:strVal val="0-#ppt_w/2"/>
                                              </p:val>
                                            </p:tav>
                                            <p:tav tm="100000">
                                              <p:val>
                                                <p:strVal val="#ppt_x"/>
                                              </p:val>
                                            </p:tav>
                                          </p:tavLst>
                                        </p:anim>
                                        <p:anim calcmode="lin" valueType="num">
                                          <p:cBhvr additive="base">
                                            <p:cTn id="84" dur="200" fill="hold"/>
                                            <p:tgtEl>
                                              <p:spTgt spid="351"/>
                                            </p:tgtEl>
                                            <p:attrNameLst>
                                              <p:attrName>ppt_y</p:attrName>
                                            </p:attrNameLst>
                                          </p:cBhvr>
                                          <p:tavLst>
                                            <p:tav tm="0">
                                              <p:val>
                                                <p:strVal val="#ppt_y"/>
                                              </p:val>
                                            </p:tav>
                                            <p:tav tm="100000">
                                              <p:val>
                                                <p:strVal val="#ppt_y"/>
                                              </p:val>
                                            </p:tav>
                                          </p:tavLst>
                                        </p:anim>
                                      </p:childTnLst>
                                    </p:cTn>
                                  </p:par>
                                  <p:par>
                                    <p:cTn id="85" presetID="45" presetClass="entr" presetSubtype="0" fill="hold" grpId="0" nodeType="withEffect">
                                      <p:stCondLst>
                                        <p:cond delay="250"/>
                                      </p:stCondLst>
                                      <p:iterate type="lt">
                                        <p:tmPct val="10000"/>
                                      </p:iterate>
                                      <p:childTnLst>
                                        <p:set>
                                          <p:cBhvr>
                                            <p:cTn id="86" dur="1" fill="hold">
                                              <p:stCondLst>
                                                <p:cond delay="0"/>
                                              </p:stCondLst>
                                            </p:cTn>
                                            <p:tgtEl>
                                              <p:spTgt spid="352"/>
                                            </p:tgtEl>
                                            <p:attrNameLst>
                                              <p:attrName>style.visibility</p:attrName>
                                            </p:attrNameLst>
                                          </p:cBhvr>
                                          <p:to>
                                            <p:strVal val="visible"/>
                                          </p:to>
                                        </p:set>
                                        <p:animEffect transition="in" filter="fade">
                                          <p:cBhvr>
                                            <p:cTn id="87" dur="250"/>
                                            <p:tgtEl>
                                              <p:spTgt spid="352"/>
                                            </p:tgtEl>
                                          </p:cBhvr>
                                        </p:animEffect>
                                        <p:anim calcmode="lin" valueType="num">
                                          <p:cBhvr>
                                            <p:cTn id="88" dur="250" fill="hold"/>
                                            <p:tgtEl>
                                              <p:spTgt spid="352"/>
                                            </p:tgtEl>
                                            <p:attrNameLst>
                                              <p:attrName>ppt_w</p:attrName>
                                            </p:attrNameLst>
                                          </p:cBhvr>
                                          <p:tavLst>
                                            <p:tav tm="0" fmla="#ppt_w*sin(2.5*pi*$)">
                                              <p:val>
                                                <p:fltVal val="0"/>
                                              </p:val>
                                            </p:tav>
                                            <p:tav tm="100000">
                                              <p:val>
                                                <p:fltVal val="1"/>
                                              </p:val>
                                            </p:tav>
                                          </p:tavLst>
                                        </p:anim>
                                        <p:anim calcmode="lin" valueType="num">
                                          <p:cBhvr>
                                            <p:cTn id="89" dur="250" fill="hold"/>
                                            <p:tgtEl>
                                              <p:spTgt spid="352"/>
                                            </p:tgtEl>
                                            <p:attrNameLst>
                                              <p:attrName>ppt_h</p:attrName>
                                            </p:attrNameLst>
                                          </p:cBhvr>
                                          <p:tavLst>
                                            <p:tav tm="0">
                                              <p:val>
                                                <p:strVal val="#ppt_h"/>
                                              </p:val>
                                            </p:tav>
                                            <p:tav tm="100000">
                                              <p:val>
                                                <p:strVal val="#ppt_h"/>
                                              </p:val>
                                            </p:tav>
                                          </p:tavLst>
                                        </p:anim>
                                      </p:childTnLst>
                                    </p:cTn>
                                  </p:par>
                                </p:childTnLst>
                              </p:cTn>
                            </p:par>
                            <p:par>
                              <p:cTn id="90" fill="hold">
                                <p:stCondLst>
                                  <p:cond delay="4647"/>
                                </p:stCondLst>
                                <p:childTnLst>
                                  <p:par>
                                    <p:cTn id="91" presetID="2" presetClass="entr" presetSubtype="8" fill="hold" grpId="0" nodeType="afterEffect">
                                      <p:stCondLst>
                                        <p:cond delay="0"/>
                                      </p:stCondLst>
                                      <p:childTnLst>
                                        <p:set>
                                          <p:cBhvr>
                                            <p:cTn id="92" dur="1" fill="hold">
                                              <p:stCondLst>
                                                <p:cond delay="0"/>
                                              </p:stCondLst>
                                            </p:cTn>
                                            <p:tgtEl>
                                              <p:spTgt spid="355"/>
                                            </p:tgtEl>
                                            <p:attrNameLst>
                                              <p:attrName>style.visibility</p:attrName>
                                            </p:attrNameLst>
                                          </p:cBhvr>
                                          <p:to>
                                            <p:strVal val="visible"/>
                                          </p:to>
                                        </p:set>
                                        <p:anim calcmode="lin" valueType="num">
                                          <p:cBhvr additive="base">
                                            <p:cTn id="93" dur="200" fill="hold"/>
                                            <p:tgtEl>
                                              <p:spTgt spid="355"/>
                                            </p:tgtEl>
                                            <p:attrNameLst>
                                              <p:attrName>ppt_x</p:attrName>
                                            </p:attrNameLst>
                                          </p:cBhvr>
                                          <p:tavLst>
                                            <p:tav tm="0">
                                              <p:val>
                                                <p:strVal val="0-#ppt_w/2"/>
                                              </p:val>
                                            </p:tav>
                                            <p:tav tm="100000">
                                              <p:val>
                                                <p:strVal val="#ppt_x"/>
                                              </p:val>
                                            </p:tav>
                                          </p:tavLst>
                                        </p:anim>
                                        <p:anim calcmode="lin" valueType="num">
                                          <p:cBhvr additive="base">
                                            <p:cTn id="94" dur="200" fill="hold"/>
                                            <p:tgtEl>
                                              <p:spTgt spid="35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100"/>
                                      </p:stCondLst>
                                      <p:childTnLst>
                                        <p:set>
                                          <p:cBhvr>
                                            <p:cTn id="96" dur="1" fill="hold">
                                              <p:stCondLst>
                                                <p:cond delay="0"/>
                                              </p:stCondLst>
                                            </p:cTn>
                                            <p:tgtEl>
                                              <p:spTgt spid="356"/>
                                            </p:tgtEl>
                                            <p:attrNameLst>
                                              <p:attrName>style.visibility</p:attrName>
                                            </p:attrNameLst>
                                          </p:cBhvr>
                                          <p:to>
                                            <p:strVal val="visible"/>
                                          </p:to>
                                        </p:set>
                                        <p:anim calcmode="lin" valueType="num">
                                          <p:cBhvr additive="base">
                                            <p:cTn id="97" dur="200" fill="hold"/>
                                            <p:tgtEl>
                                              <p:spTgt spid="356"/>
                                            </p:tgtEl>
                                            <p:attrNameLst>
                                              <p:attrName>ppt_x</p:attrName>
                                            </p:attrNameLst>
                                          </p:cBhvr>
                                          <p:tavLst>
                                            <p:tav tm="0">
                                              <p:val>
                                                <p:strVal val="0-#ppt_w/2"/>
                                              </p:val>
                                            </p:tav>
                                            <p:tav tm="100000">
                                              <p:val>
                                                <p:strVal val="#ppt_x"/>
                                              </p:val>
                                            </p:tav>
                                          </p:tavLst>
                                        </p:anim>
                                        <p:anim calcmode="lin" valueType="num">
                                          <p:cBhvr additive="base">
                                            <p:cTn id="98" dur="200" fill="hold"/>
                                            <p:tgtEl>
                                              <p:spTgt spid="356"/>
                                            </p:tgtEl>
                                            <p:attrNameLst>
                                              <p:attrName>ppt_y</p:attrName>
                                            </p:attrNameLst>
                                          </p:cBhvr>
                                          <p:tavLst>
                                            <p:tav tm="0">
                                              <p:val>
                                                <p:strVal val="#ppt_y"/>
                                              </p:val>
                                            </p:tav>
                                            <p:tav tm="100000">
                                              <p:val>
                                                <p:strVal val="#ppt_y"/>
                                              </p:val>
                                            </p:tav>
                                          </p:tavLst>
                                        </p:anim>
                                      </p:childTnLst>
                                    </p:cTn>
                                  </p:par>
                                  <p:par>
                                    <p:cTn id="99" presetID="45" presetClass="entr" presetSubtype="0" fill="hold" grpId="0" nodeType="withEffect">
                                      <p:stCondLst>
                                        <p:cond delay="250"/>
                                      </p:stCondLst>
                                      <p:iterate type="lt">
                                        <p:tmPct val="10000"/>
                                      </p:iterate>
                                      <p:childTnLst>
                                        <p:set>
                                          <p:cBhvr>
                                            <p:cTn id="100" dur="1" fill="hold">
                                              <p:stCondLst>
                                                <p:cond delay="0"/>
                                              </p:stCondLst>
                                            </p:cTn>
                                            <p:tgtEl>
                                              <p:spTgt spid="357"/>
                                            </p:tgtEl>
                                            <p:attrNameLst>
                                              <p:attrName>style.visibility</p:attrName>
                                            </p:attrNameLst>
                                          </p:cBhvr>
                                          <p:to>
                                            <p:strVal val="visible"/>
                                          </p:to>
                                        </p:set>
                                        <p:animEffect transition="in" filter="fade">
                                          <p:cBhvr>
                                            <p:cTn id="101" dur="250"/>
                                            <p:tgtEl>
                                              <p:spTgt spid="357"/>
                                            </p:tgtEl>
                                          </p:cBhvr>
                                        </p:animEffect>
                                        <p:anim calcmode="lin" valueType="num">
                                          <p:cBhvr>
                                            <p:cTn id="102" dur="250" fill="hold"/>
                                            <p:tgtEl>
                                              <p:spTgt spid="357"/>
                                            </p:tgtEl>
                                            <p:attrNameLst>
                                              <p:attrName>ppt_w</p:attrName>
                                            </p:attrNameLst>
                                          </p:cBhvr>
                                          <p:tavLst>
                                            <p:tav tm="0" fmla="#ppt_w*sin(2.5*pi*$)">
                                              <p:val>
                                                <p:fltVal val="0"/>
                                              </p:val>
                                            </p:tav>
                                            <p:tav tm="100000">
                                              <p:val>
                                                <p:fltVal val="1"/>
                                              </p:val>
                                            </p:tav>
                                          </p:tavLst>
                                        </p:anim>
                                        <p:anim calcmode="lin" valueType="num">
                                          <p:cBhvr>
                                            <p:cTn id="103" dur="250" fill="hold"/>
                                            <p:tgtEl>
                                              <p:spTgt spid="357"/>
                                            </p:tgtEl>
                                            <p:attrNameLst>
                                              <p:attrName>ppt_h</p:attrName>
                                            </p:attrNameLst>
                                          </p:cBhvr>
                                          <p:tavLst>
                                            <p:tav tm="0">
                                              <p:val>
                                                <p:strVal val="#ppt_h"/>
                                              </p:val>
                                            </p:tav>
                                            <p:tav tm="100000">
                                              <p:val>
                                                <p:strVal val="#ppt_h"/>
                                              </p:val>
                                            </p:tav>
                                          </p:tavLst>
                                        </p:anim>
                                      </p:childTnLst>
                                    </p:cTn>
                                  </p:par>
                                </p:childTnLst>
                              </p:cTn>
                            </p:par>
                            <p:par>
                              <p:cTn id="104" fill="hold">
                                <p:stCondLst>
                                  <p:cond delay="6322"/>
                                </p:stCondLst>
                                <p:childTnLst>
                                  <p:par>
                                    <p:cTn id="105" presetID="2" presetClass="entr" presetSubtype="8" fill="hold" grpId="0" nodeType="afterEffect">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cBhvr additive="base">
                                            <p:cTn id="107" dur="200" fill="hold"/>
                                            <p:tgtEl>
                                              <p:spTgt spid="359"/>
                                            </p:tgtEl>
                                            <p:attrNameLst>
                                              <p:attrName>ppt_x</p:attrName>
                                            </p:attrNameLst>
                                          </p:cBhvr>
                                          <p:tavLst>
                                            <p:tav tm="0">
                                              <p:val>
                                                <p:strVal val="0-#ppt_w/2"/>
                                              </p:val>
                                            </p:tav>
                                            <p:tav tm="100000">
                                              <p:val>
                                                <p:strVal val="#ppt_x"/>
                                              </p:val>
                                            </p:tav>
                                          </p:tavLst>
                                        </p:anim>
                                        <p:anim calcmode="lin" valueType="num">
                                          <p:cBhvr additive="base">
                                            <p:cTn id="108" dur="200" fill="hold"/>
                                            <p:tgtEl>
                                              <p:spTgt spid="35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100"/>
                                      </p:stCondLst>
                                      <p:childTnLst>
                                        <p:set>
                                          <p:cBhvr>
                                            <p:cTn id="110" dur="1" fill="hold">
                                              <p:stCondLst>
                                                <p:cond delay="0"/>
                                              </p:stCondLst>
                                            </p:cTn>
                                            <p:tgtEl>
                                              <p:spTgt spid="360"/>
                                            </p:tgtEl>
                                            <p:attrNameLst>
                                              <p:attrName>style.visibility</p:attrName>
                                            </p:attrNameLst>
                                          </p:cBhvr>
                                          <p:to>
                                            <p:strVal val="visible"/>
                                          </p:to>
                                        </p:set>
                                        <p:anim calcmode="lin" valueType="num">
                                          <p:cBhvr additive="base">
                                            <p:cTn id="111" dur="200" fill="hold"/>
                                            <p:tgtEl>
                                              <p:spTgt spid="360"/>
                                            </p:tgtEl>
                                            <p:attrNameLst>
                                              <p:attrName>ppt_x</p:attrName>
                                            </p:attrNameLst>
                                          </p:cBhvr>
                                          <p:tavLst>
                                            <p:tav tm="0">
                                              <p:val>
                                                <p:strVal val="0-#ppt_w/2"/>
                                              </p:val>
                                            </p:tav>
                                            <p:tav tm="100000">
                                              <p:val>
                                                <p:strVal val="#ppt_x"/>
                                              </p:val>
                                            </p:tav>
                                          </p:tavLst>
                                        </p:anim>
                                        <p:anim calcmode="lin" valueType="num">
                                          <p:cBhvr additive="base">
                                            <p:cTn id="112" dur="200" fill="hold"/>
                                            <p:tgtEl>
                                              <p:spTgt spid="360"/>
                                            </p:tgtEl>
                                            <p:attrNameLst>
                                              <p:attrName>ppt_y</p:attrName>
                                            </p:attrNameLst>
                                          </p:cBhvr>
                                          <p:tavLst>
                                            <p:tav tm="0">
                                              <p:val>
                                                <p:strVal val="#ppt_y"/>
                                              </p:val>
                                            </p:tav>
                                            <p:tav tm="100000">
                                              <p:val>
                                                <p:strVal val="#ppt_y"/>
                                              </p:val>
                                            </p:tav>
                                          </p:tavLst>
                                        </p:anim>
                                      </p:childTnLst>
                                    </p:cTn>
                                  </p:par>
                                  <p:par>
                                    <p:cTn id="113" presetID="45" presetClass="entr" presetSubtype="0" fill="hold" grpId="0" nodeType="withEffect">
                                      <p:stCondLst>
                                        <p:cond delay="250"/>
                                      </p:stCondLst>
                                      <p:iterate type="lt">
                                        <p:tmPct val="10000"/>
                                      </p:iterate>
                                      <p:childTnLst>
                                        <p:set>
                                          <p:cBhvr>
                                            <p:cTn id="114" dur="1" fill="hold">
                                              <p:stCondLst>
                                                <p:cond delay="0"/>
                                              </p:stCondLst>
                                            </p:cTn>
                                            <p:tgtEl>
                                              <p:spTgt spid="361"/>
                                            </p:tgtEl>
                                            <p:attrNameLst>
                                              <p:attrName>style.visibility</p:attrName>
                                            </p:attrNameLst>
                                          </p:cBhvr>
                                          <p:to>
                                            <p:strVal val="visible"/>
                                          </p:to>
                                        </p:set>
                                        <p:animEffect transition="in" filter="fade">
                                          <p:cBhvr>
                                            <p:cTn id="115" dur="250"/>
                                            <p:tgtEl>
                                              <p:spTgt spid="361"/>
                                            </p:tgtEl>
                                          </p:cBhvr>
                                        </p:animEffect>
                                        <p:anim calcmode="lin" valueType="num">
                                          <p:cBhvr>
                                            <p:cTn id="116" dur="250" fill="hold"/>
                                            <p:tgtEl>
                                              <p:spTgt spid="361"/>
                                            </p:tgtEl>
                                            <p:attrNameLst>
                                              <p:attrName>ppt_w</p:attrName>
                                            </p:attrNameLst>
                                          </p:cBhvr>
                                          <p:tavLst>
                                            <p:tav tm="0" fmla="#ppt_w*sin(2.5*pi*$)">
                                              <p:val>
                                                <p:fltVal val="0"/>
                                              </p:val>
                                            </p:tav>
                                            <p:tav tm="100000">
                                              <p:val>
                                                <p:fltVal val="1"/>
                                              </p:val>
                                            </p:tav>
                                          </p:tavLst>
                                        </p:anim>
                                        <p:anim calcmode="lin" valueType="num">
                                          <p:cBhvr>
                                            <p:cTn id="117" dur="250" fill="hold"/>
                                            <p:tgtEl>
                                              <p:spTgt spid="361"/>
                                            </p:tgtEl>
                                            <p:attrNameLst>
                                              <p:attrName>ppt_h</p:attrName>
                                            </p:attrNameLst>
                                          </p:cBhvr>
                                          <p:tavLst>
                                            <p:tav tm="0">
                                              <p:val>
                                                <p:strVal val="#ppt_h"/>
                                              </p:val>
                                            </p:tav>
                                            <p:tav tm="100000">
                                              <p:val>
                                                <p:strVal val="#ppt_h"/>
                                              </p:val>
                                            </p:tav>
                                          </p:tavLst>
                                        </p:anim>
                                      </p:childTnLst>
                                    </p:cTn>
                                  </p:par>
                                </p:childTnLst>
                              </p:cTn>
                            </p:par>
                            <p:par>
                              <p:cTn id="118" fill="hold">
                                <p:stCondLst>
                                  <p:cond delay="7347"/>
                                </p:stCondLst>
                                <p:childTnLst>
                                  <p:par>
                                    <p:cTn id="119" presetID="10" presetClass="entr" presetSubtype="0" fill="hold" grpId="0" nodeType="after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fade">
                                          <p:cBhvr>
                                            <p:cTn id="12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5157295" y="-3720"/>
            <a:ext cx="1877438"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4400" b="1">
                <a:solidFill>
                  <a:srgbClr val="001F6A"/>
                </a:solidFill>
                <a:latin typeface="+mj-ea"/>
                <a:ea typeface="+mj-ea"/>
              </a:rPr>
              <a:t>まとめ</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55" y="6190382"/>
            <a:ext cx="124957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現地化は正に守りから攻めへの姿勢の転換の為に必要な一歩だ</a:t>
            </a:r>
            <a:r>
              <a:rPr lang="zh-TW" altLang="en-US" sz="3200" b="1">
                <a:solidFill>
                  <a:schemeClr val="bg1"/>
                </a:solidFill>
                <a:latin typeface="+mj-ea"/>
                <a:ea typeface="+mj-ea"/>
              </a:rPr>
              <a:t>！</a:t>
            </a:r>
          </a:p>
        </p:txBody>
      </p:sp>
      <p:sp>
        <p:nvSpPr>
          <p:cNvPr id="3" name="文本框 46">
            <a:extLst>
              <a:ext uri="{FF2B5EF4-FFF2-40B4-BE49-F238E27FC236}">
                <a16:creationId xmlns:a16="http://schemas.microsoft.com/office/drawing/2014/main" id="{B787C8E5-54BF-0EE3-7E2C-4C76426F8E26}"/>
              </a:ext>
            </a:extLst>
          </p:cNvPr>
          <p:cNvSpPr txBox="1"/>
          <p:nvPr/>
        </p:nvSpPr>
        <p:spPr>
          <a:xfrm>
            <a:off x="382501" y="4507753"/>
            <a:ext cx="4158511" cy="954107"/>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 </a:t>
            </a:r>
            <a:r>
              <a:rPr lang="ja-JP" altLang="en-US" sz="2800" b="1">
                <a:solidFill>
                  <a:srgbClr val="001F6A"/>
                </a:solidFill>
                <a:latin typeface="Microsoft YaHei" panose="020B0503020204020204" pitchFamily="34" charset="-122"/>
                <a:ea typeface="Microsoft YaHei" panose="020B0503020204020204" pitchFamily="34" charset="-122"/>
              </a:rPr>
              <a:t>整備に</a:t>
            </a:r>
          </a:p>
          <a:p>
            <a:pPr algn="ctr"/>
            <a:r>
              <a:rPr lang="ja-JP" altLang="en-US" sz="2800" b="1">
                <a:solidFill>
                  <a:srgbClr val="001F6A"/>
                </a:solidFill>
                <a:latin typeface="Microsoft YaHei" panose="020B0503020204020204" pitchFamily="34" charset="-122"/>
                <a:ea typeface="Microsoft YaHei" panose="020B0503020204020204" pitchFamily="34" charset="-122"/>
              </a:rPr>
              <a:t>必要な時間が</a:t>
            </a:r>
            <a:r>
              <a:rPr lang="en-US" altLang="ja-JP" sz="2800" b="1">
                <a:solidFill>
                  <a:srgbClr val="001F6A"/>
                </a:solidFill>
                <a:latin typeface="Microsoft YaHei" panose="020B0503020204020204" pitchFamily="34" charset="-122"/>
                <a:ea typeface="Microsoft YaHei" panose="020B0503020204020204" pitchFamily="34" charset="-122"/>
              </a:rPr>
              <a:t>92.5%</a:t>
            </a:r>
            <a:r>
              <a:rPr lang="ja-JP" altLang="en-US" sz="2800" b="1">
                <a:solidFill>
                  <a:srgbClr val="001F6A"/>
                </a:solidFill>
                <a:latin typeface="Microsoft YaHei" panose="020B0503020204020204" pitchFamily="34" charset="-122"/>
                <a:ea typeface="Microsoft YaHei" panose="020B0503020204020204" pitchFamily="34" charset="-122"/>
              </a:rPr>
              <a:t>削減</a:t>
            </a:r>
            <a:endParaRPr lang="en-US" altLang="zh-TW" sz="2800" b="1">
              <a:solidFill>
                <a:srgbClr val="001F6A"/>
              </a:solidFill>
              <a:latin typeface="Microsoft YaHei" panose="020B0503020204020204" pitchFamily="34" charset="-122"/>
              <a:ea typeface="Microsoft YaHei" panose="020B0503020204020204" pitchFamily="34" charset="-122"/>
            </a:endParaRPr>
          </a:p>
        </p:txBody>
      </p:sp>
      <p:sp>
        <p:nvSpPr>
          <p:cNvPr id="4" name="椭圆 49">
            <a:extLst>
              <a:ext uri="{FF2B5EF4-FFF2-40B4-BE49-F238E27FC236}">
                <a16:creationId xmlns:a16="http://schemas.microsoft.com/office/drawing/2014/main" id="{EAE2674A-7E54-250C-8296-24E67D409D2C}"/>
              </a:ext>
            </a:extLst>
          </p:cNvPr>
          <p:cNvSpPr/>
          <p:nvPr/>
        </p:nvSpPr>
        <p:spPr>
          <a:xfrm>
            <a:off x="9275692" y="2661049"/>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0" name="椭圆 50">
            <a:extLst>
              <a:ext uri="{FF2B5EF4-FFF2-40B4-BE49-F238E27FC236}">
                <a16:creationId xmlns:a16="http://schemas.microsoft.com/office/drawing/2014/main" id="{ADD23DBB-CF62-80E1-03E4-71C41089867C}"/>
              </a:ext>
            </a:extLst>
          </p:cNvPr>
          <p:cNvSpPr/>
          <p:nvPr/>
        </p:nvSpPr>
        <p:spPr>
          <a:xfrm>
            <a:off x="1351131" y="2661049"/>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96B0090-06EB-E295-EBCD-E3808603F597}"/>
              </a:ext>
            </a:extLst>
          </p:cNvPr>
          <p:cNvSpPr/>
          <p:nvPr/>
        </p:nvSpPr>
        <p:spPr>
          <a:xfrm>
            <a:off x="1310113" y="2973899"/>
            <a:ext cx="1620957" cy="954107"/>
          </a:xfrm>
          <a:prstGeom prst="rect">
            <a:avLst/>
          </a:prstGeom>
          <a:ln>
            <a:noFill/>
          </a:ln>
        </p:spPr>
        <p:txBody>
          <a:bodyPr wrap="none">
            <a:spAutoFit/>
          </a:bodyPr>
          <a:lstStyle/>
          <a:p>
            <a:pPr algn="ctr"/>
            <a:r>
              <a:rPr lang="zh-TW" altLang="en-US" sz="2800" b="1">
                <a:solidFill>
                  <a:srgbClr val="001F6A"/>
                </a:solidFill>
                <a:latin typeface="Microsoft YaHei" panose="020B0503020204020204" pitchFamily="34" charset="-122"/>
                <a:ea typeface="Microsoft YaHei" panose="020B0503020204020204" pitchFamily="34" charset="-122"/>
              </a:rPr>
              <a:t>作業負荷</a:t>
            </a:r>
            <a:endParaRPr lang="en-US" altLang="zh-TW" sz="2800" b="1">
              <a:solidFill>
                <a:srgbClr val="001F6A"/>
              </a:solidFill>
              <a:latin typeface="Microsoft YaHei" panose="020B0503020204020204" pitchFamily="34" charset="-122"/>
              <a:ea typeface="Microsoft YaHei" panose="020B0503020204020204" pitchFamily="34" charset="-122"/>
            </a:endParaRPr>
          </a:p>
          <a:p>
            <a:pPr algn="ctr"/>
            <a:r>
              <a:rPr lang="zh-TW" altLang="en-US" sz="2800" b="1">
                <a:solidFill>
                  <a:srgbClr val="001F6A"/>
                </a:solidFill>
                <a:latin typeface="Microsoft YaHei" panose="020B0503020204020204" pitchFamily="34" charset="-122"/>
                <a:ea typeface="Microsoft YaHei" panose="020B0503020204020204" pitchFamily="34" charset="-122"/>
              </a:rPr>
              <a:t>削減</a:t>
            </a:r>
            <a:endParaRPr lang="zh-CN" altLang="en-US" sz="2800" b="1">
              <a:solidFill>
                <a:srgbClr val="001F6A"/>
              </a:solidFill>
              <a:latin typeface="Microsoft YaHei" panose="020B0503020204020204" pitchFamily="34" charset="-122"/>
              <a:ea typeface="Microsoft YaHei" panose="020B0503020204020204" pitchFamily="34" charset="-122"/>
            </a:endParaRPr>
          </a:p>
        </p:txBody>
      </p:sp>
      <p:sp>
        <p:nvSpPr>
          <p:cNvPr id="12" name="文本框 54">
            <a:extLst>
              <a:ext uri="{FF2B5EF4-FFF2-40B4-BE49-F238E27FC236}">
                <a16:creationId xmlns:a16="http://schemas.microsoft.com/office/drawing/2014/main" id="{999E4E55-4003-4094-BCE8-703C4CE77A2D}"/>
              </a:ext>
            </a:extLst>
          </p:cNvPr>
          <p:cNvSpPr txBox="1"/>
          <p:nvPr/>
        </p:nvSpPr>
        <p:spPr>
          <a:xfrm>
            <a:off x="7974795" y="4430119"/>
            <a:ext cx="3834704" cy="954107"/>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a:t>
            </a:r>
            <a:r>
              <a:rPr lang="ja-JP" altLang="en-US" sz="2800" b="1">
                <a:solidFill>
                  <a:srgbClr val="001F6A"/>
                </a:solidFill>
                <a:latin typeface="Microsoft YaHei" panose="020B0503020204020204" pitchFamily="34" charset="-122"/>
                <a:ea typeface="Microsoft YaHei" panose="020B0503020204020204" pitchFamily="34" charset="-122"/>
              </a:rPr>
              <a:t>整備後の</a:t>
            </a:r>
            <a:endParaRPr lang="en-US" altLang="ja-JP" sz="2800" b="1">
              <a:solidFill>
                <a:srgbClr val="001F6A"/>
              </a:solidFill>
              <a:latin typeface="Microsoft YaHei" panose="020B0503020204020204" pitchFamily="34" charset="-122"/>
              <a:ea typeface="Microsoft YaHei" panose="020B0503020204020204" pitchFamily="34" charset="-122"/>
            </a:endParaRPr>
          </a:p>
          <a:p>
            <a:pPr algn="ctr"/>
            <a:r>
              <a:rPr lang="ja-JP" altLang="en-US" sz="2800" b="1">
                <a:solidFill>
                  <a:srgbClr val="001F6A"/>
                </a:solidFill>
                <a:latin typeface="Microsoft YaHei" panose="020B0503020204020204" pitchFamily="34" charset="-122"/>
                <a:ea typeface="Microsoft YaHei" panose="020B0503020204020204" pitchFamily="34" charset="-122"/>
              </a:rPr>
              <a:t>精度誤差が</a:t>
            </a:r>
            <a:r>
              <a:rPr lang="en-US" altLang="ja-JP" sz="2800" b="1">
                <a:solidFill>
                  <a:srgbClr val="001F6A"/>
                </a:solidFill>
                <a:latin typeface="Microsoft YaHei" panose="020B0503020204020204" pitchFamily="34" charset="-122"/>
                <a:ea typeface="Microsoft YaHei" panose="020B0503020204020204" pitchFamily="34" charset="-122"/>
              </a:rPr>
              <a:t>67%</a:t>
            </a:r>
            <a:r>
              <a:rPr lang="ja-JP" altLang="en-US" sz="2800" b="1">
                <a:solidFill>
                  <a:srgbClr val="001F6A"/>
                </a:solidFill>
                <a:latin typeface="Microsoft YaHei" panose="020B0503020204020204" pitchFamily="34" charset="-122"/>
                <a:ea typeface="Microsoft YaHei" panose="020B0503020204020204" pitchFamily="34" charset="-122"/>
              </a:rPr>
              <a:t>縮まる</a:t>
            </a:r>
            <a:endParaRPr lang="zh-CN" altLang="en-US" sz="2800" b="1">
              <a:solidFill>
                <a:srgbClr val="001F6A"/>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1A761176-E90F-EC38-6A40-C67D5DB51DF5}"/>
              </a:ext>
            </a:extLst>
          </p:cNvPr>
          <p:cNvSpPr/>
          <p:nvPr/>
        </p:nvSpPr>
        <p:spPr>
          <a:xfrm>
            <a:off x="9428805" y="2754702"/>
            <a:ext cx="1261884" cy="1384995"/>
          </a:xfrm>
          <a:prstGeom prst="rect">
            <a:avLst/>
          </a:prstGeom>
          <a:ln>
            <a:noFill/>
          </a:ln>
        </p:spPr>
        <p:txBody>
          <a:bodyPr wrap="none" anchor="ctr">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精度の</a:t>
            </a:r>
            <a:endParaRPr lang="en-US" altLang="ja-JP" sz="2800" b="1">
              <a:solidFill>
                <a:srgbClr val="001F6A"/>
              </a:solidFill>
              <a:latin typeface="Microsoft YaHei" panose="020B0503020204020204" pitchFamily="34" charset="-122"/>
              <a:ea typeface="Microsoft YaHei" panose="020B0503020204020204" pitchFamily="34" charset="-122"/>
            </a:endParaRPr>
          </a:p>
          <a:p>
            <a:pPr algn="ctr"/>
            <a:r>
              <a:rPr lang="ja-JP" altLang="en-US" sz="2800" b="1">
                <a:solidFill>
                  <a:srgbClr val="001F6A"/>
                </a:solidFill>
                <a:latin typeface="Microsoft YaHei" panose="020B0503020204020204" pitchFamily="34" charset="-122"/>
                <a:ea typeface="Microsoft YaHei" panose="020B0503020204020204" pitchFamily="34" charset="-122"/>
              </a:rPr>
              <a:t>誤差が</a:t>
            </a:r>
          </a:p>
          <a:p>
            <a:pPr algn="ctr"/>
            <a:r>
              <a:rPr lang="ja-JP" altLang="en-US" sz="2800" b="1">
                <a:solidFill>
                  <a:srgbClr val="001F6A"/>
                </a:solidFill>
                <a:latin typeface="Microsoft YaHei" panose="020B0503020204020204" pitchFamily="34" charset="-122"/>
                <a:ea typeface="Microsoft YaHei" panose="020B0503020204020204" pitchFamily="34" charset="-122"/>
              </a:rPr>
              <a:t>縮まる</a:t>
            </a:r>
            <a:endParaRPr lang="zh-CN" altLang="en-US" sz="3000" b="1">
              <a:solidFill>
                <a:srgbClr val="001F6A"/>
              </a:solidFill>
              <a:latin typeface="Microsoft YaHei" panose="020B0503020204020204" pitchFamily="34" charset="-122"/>
              <a:ea typeface="Microsoft YaHei" panose="020B0503020204020204" pitchFamily="34" charset="-122"/>
            </a:endParaRPr>
          </a:p>
        </p:txBody>
      </p:sp>
      <p:sp>
        <p:nvSpPr>
          <p:cNvPr id="14" name="文本框 56">
            <a:extLst>
              <a:ext uri="{FF2B5EF4-FFF2-40B4-BE49-F238E27FC236}">
                <a16:creationId xmlns:a16="http://schemas.microsoft.com/office/drawing/2014/main" id="{FAD42C68-EB53-7E53-2BA3-052724F4E4D7}"/>
              </a:ext>
            </a:extLst>
          </p:cNvPr>
          <p:cNvSpPr txBox="1"/>
          <p:nvPr/>
        </p:nvSpPr>
        <p:spPr>
          <a:xfrm>
            <a:off x="4281220" y="1376351"/>
            <a:ext cx="3647153" cy="1015663"/>
          </a:xfrm>
          <a:prstGeom prst="rect">
            <a:avLst/>
          </a:prstGeom>
          <a:noFill/>
          <a:ln>
            <a:noFill/>
          </a:ln>
        </p:spPr>
        <p:txBody>
          <a:bodyPr wrap="none" rtlCol="0">
            <a:spAutoFit/>
          </a:bodyPr>
          <a:lstStyle/>
          <a:p>
            <a:pPr algn="ctr"/>
            <a:r>
              <a:rPr lang="ja-JP" altLang="en-US" sz="3000" b="1">
                <a:solidFill>
                  <a:srgbClr val="001F6A"/>
                </a:solidFill>
                <a:latin typeface="Microsoft YaHei" panose="020B0503020204020204" pitchFamily="34" charset="-122"/>
                <a:ea typeface="Microsoft YaHei" panose="020B0503020204020204" pitchFamily="34" charset="-122"/>
              </a:rPr>
              <a:t>斜め</a:t>
            </a:r>
            <a:r>
              <a:rPr lang="en-US" altLang="ja-JP" sz="3000" b="1">
                <a:solidFill>
                  <a:srgbClr val="001F6A"/>
                </a:solidFill>
                <a:latin typeface="Microsoft YaHei" panose="020B0503020204020204" pitchFamily="34" charset="-122"/>
                <a:ea typeface="Microsoft YaHei" panose="020B0503020204020204" pitchFamily="34" charset="-122"/>
              </a:rPr>
              <a:t>C.S.B.</a:t>
            </a:r>
          </a:p>
          <a:p>
            <a:pPr algn="ctr"/>
            <a:r>
              <a:rPr lang="ja-JP" altLang="en-US" sz="3000" b="1">
                <a:solidFill>
                  <a:srgbClr val="001F6A"/>
                </a:solidFill>
                <a:latin typeface="Microsoft YaHei" panose="020B0503020204020204" pitchFamily="34" charset="-122"/>
                <a:ea typeface="Microsoft YaHei" panose="020B0503020204020204" pitchFamily="34" charset="-122"/>
              </a:rPr>
              <a:t>加工の現地化に達成</a:t>
            </a:r>
            <a:endParaRPr lang="zh-CN" altLang="en-US" sz="3000" b="1">
              <a:solidFill>
                <a:srgbClr val="001F6A"/>
              </a:solidFill>
              <a:latin typeface="Microsoft YaHei" panose="020B0503020204020204" pitchFamily="34" charset="-122"/>
              <a:ea typeface="Microsoft YaHei" panose="020B0503020204020204" pitchFamily="34" charset="-122"/>
            </a:endParaRPr>
          </a:p>
        </p:txBody>
      </p:sp>
      <p:sp>
        <p:nvSpPr>
          <p:cNvPr id="15" name="椭圆 57">
            <a:extLst>
              <a:ext uri="{FF2B5EF4-FFF2-40B4-BE49-F238E27FC236}">
                <a16:creationId xmlns:a16="http://schemas.microsoft.com/office/drawing/2014/main" id="{984361B9-98DB-4010-3B58-0D973C64A87B}"/>
              </a:ext>
            </a:extLst>
          </p:cNvPr>
          <p:cNvSpPr/>
          <p:nvPr/>
        </p:nvSpPr>
        <p:spPr>
          <a:xfrm>
            <a:off x="5359303" y="2661049"/>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FD57216D-7D2D-E655-9FF6-B7B52D8AD007}"/>
              </a:ext>
            </a:extLst>
          </p:cNvPr>
          <p:cNvSpPr/>
          <p:nvPr/>
        </p:nvSpPr>
        <p:spPr>
          <a:xfrm>
            <a:off x="5331941" y="2997978"/>
            <a:ext cx="1667444" cy="892552"/>
          </a:xfrm>
          <a:prstGeom prst="rect">
            <a:avLst/>
          </a:prstGeom>
          <a:ln>
            <a:noFill/>
          </a:ln>
        </p:spPr>
        <p:txBody>
          <a:bodyPr wrap="none" anchor="ctr">
            <a:spAutoFit/>
          </a:bodyPr>
          <a:lstStyle/>
          <a:p>
            <a:pPr algn="ctr"/>
            <a:r>
              <a:rPr lang="ja-JP" altLang="en-US" sz="2400" b="1">
                <a:solidFill>
                  <a:srgbClr val="001F6A"/>
                </a:solidFill>
                <a:latin typeface="+mj-ea"/>
                <a:ea typeface="+mj-ea"/>
              </a:rPr>
              <a:t>斜め</a:t>
            </a:r>
            <a:r>
              <a:rPr lang="en-US" altLang="ja-JP" sz="2400" b="1">
                <a:solidFill>
                  <a:srgbClr val="001F6A"/>
                </a:solidFill>
                <a:latin typeface="+mj-ea"/>
                <a:ea typeface="+mj-ea"/>
              </a:rPr>
              <a:t>C.S.B.</a:t>
            </a:r>
          </a:p>
          <a:p>
            <a:pPr algn="ctr"/>
            <a:r>
              <a:rPr lang="ja-JP" altLang="en-US" sz="2800" b="1">
                <a:solidFill>
                  <a:srgbClr val="001F6A"/>
                </a:solidFill>
                <a:latin typeface="+mj-ea"/>
                <a:ea typeface="+mj-ea"/>
              </a:rPr>
              <a:t>自力加工</a:t>
            </a:r>
            <a:endParaRPr lang="zh-CN" altLang="en-US" sz="2800" b="1">
              <a:solidFill>
                <a:srgbClr val="001F6A"/>
              </a:solidFill>
              <a:latin typeface="+mj-ea"/>
              <a:ea typeface="+mj-ea"/>
            </a:endParaRPr>
          </a:p>
        </p:txBody>
      </p:sp>
      <p:sp>
        <p:nvSpPr>
          <p:cNvPr id="17" name="矩形 16">
            <a:extLst>
              <a:ext uri="{FF2B5EF4-FFF2-40B4-BE49-F238E27FC236}">
                <a16:creationId xmlns:a16="http://schemas.microsoft.com/office/drawing/2014/main" id="{3193BF0C-7838-6A87-E5BE-732EECEFF996}"/>
              </a:ext>
            </a:extLst>
          </p:cNvPr>
          <p:cNvSpPr/>
          <p:nvPr/>
        </p:nvSpPr>
        <p:spPr>
          <a:xfrm rot="16200000">
            <a:off x="6091199" y="-2327056"/>
            <a:ext cx="18000" cy="12240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00663D8-55C5-2757-E074-E0AE513318B5}"/>
              </a:ext>
            </a:extLst>
          </p:cNvPr>
          <p:cNvSpPr/>
          <p:nvPr/>
        </p:nvSpPr>
        <p:spPr>
          <a:xfrm rot="16200000">
            <a:off x="6091198" y="-3049176"/>
            <a:ext cx="18000" cy="12312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9" name="特效">
            <a:extLst>
              <a:ext uri="{FF2B5EF4-FFF2-40B4-BE49-F238E27FC236}">
                <a16:creationId xmlns:a16="http://schemas.microsoft.com/office/drawing/2014/main" id="{740B67F4-7220-9F91-11DD-D8E10E194652}"/>
              </a:ext>
            </a:extLst>
          </p:cNvPr>
          <p:cNvSpPr/>
          <p:nvPr/>
        </p:nvSpPr>
        <p:spPr>
          <a:xfrm rot="1511144">
            <a:off x="10968033" y="2842504"/>
            <a:ext cx="379594" cy="385921"/>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0" name="特效">
            <a:extLst>
              <a:ext uri="{FF2B5EF4-FFF2-40B4-BE49-F238E27FC236}">
                <a16:creationId xmlns:a16="http://schemas.microsoft.com/office/drawing/2014/main" id="{D2A09BE1-3E12-52E5-319E-68D458B79F9F}"/>
              </a:ext>
            </a:extLst>
          </p:cNvPr>
          <p:cNvSpPr/>
          <p:nvPr/>
        </p:nvSpPr>
        <p:spPr>
          <a:xfrm rot="1250926">
            <a:off x="10723256" y="3305228"/>
            <a:ext cx="343013" cy="172752"/>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1" name="特效">
            <a:extLst>
              <a:ext uri="{FF2B5EF4-FFF2-40B4-BE49-F238E27FC236}">
                <a16:creationId xmlns:a16="http://schemas.microsoft.com/office/drawing/2014/main" id="{2747B212-9EC5-84EE-D5A2-131F1575F4EF}"/>
              </a:ext>
            </a:extLst>
          </p:cNvPr>
          <p:cNvSpPr/>
          <p:nvPr/>
        </p:nvSpPr>
        <p:spPr>
          <a:xfrm rot="19561247" flipV="1">
            <a:off x="10694706" y="2815365"/>
            <a:ext cx="241211" cy="1356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2" name="特效">
            <a:extLst>
              <a:ext uri="{FF2B5EF4-FFF2-40B4-BE49-F238E27FC236}">
                <a16:creationId xmlns:a16="http://schemas.microsoft.com/office/drawing/2014/main" id="{96F88B47-47A7-59E9-4362-128337279D30}"/>
              </a:ext>
            </a:extLst>
          </p:cNvPr>
          <p:cNvSpPr/>
          <p:nvPr/>
        </p:nvSpPr>
        <p:spPr>
          <a:xfrm rot="1511144">
            <a:off x="3016750" y="2713841"/>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3" name="特效">
            <a:extLst>
              <a:ext uri="{FF2B5EF4-FFF2-40B4-BE49-F238E27FC236}">
                <a16:creationId xmlns:a16="http://schemas.microsoft.com/office/drawing/2014/main" id="{F731D68E-840B-C58D-7255-C6C1E1C0CCA3}"/>
              </a:ext>
            </a:extLst>
          </p:cNvPr>
          <p:cNvSpPr/>
          <p:nvPr/>
        </p:nvSpPr>
        <p:spPr>
          <a:xfrm rot="1250926">
            <a:off x="2767541" y="3194543"/>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4" name="特效">
            <a:extLst>
              <a:ext uri="{FF2B5EF4-FFF2-40B4-BE49-F238E27FC236}">
                <a16:creationId xmlns:a16="http://schemas.microsoft.com/office/drawing/2014/main" id="{02AADC17-1716-87B1-9DE4-A4FCE9D7B4CF}"/>
              </a:ext>
            </a:extLst>
          </p:cNvPr>
          <p:cNvSpPr/>
          <p:nvPr/>
        </p:nvSpPr>
        <p:spPr>
          <a:xfrm rot="19561247" flipV="1">
            <a:off x="2738774" y="2707373"/>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5" name="特效">
            <a:extLst>
              <a:ext uri="{FF2B5EF4-FFF2-40B4-BE49-F238E27FC236}">
                <a16:creationId xmlns:a16="http://schemas.microsoft.com/office/drawing/2014/main" id="{842407EB-E97D-2F14-AC24-5DE42E1F2EC6}"/>
              </a:ext>
            </a:extLst>
          </p:cNvPr>
          <p:cNvSpPr/>
          <p:nvPr/>
        </p:nvSpPr>
        <p:spPr>
          <a:xfrm rot="1511144">
            <a:off x="7035047" y="2823281"/>
            <a:ext cx="421846" cy="428877"/>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6" name="特效">
            <a:extLst>
              <a:ext uri="{FF2B5EF4-FFF2-40B4-BE49-F238E27FC236}">
                <a16:creationId xmlns:a16="http://schemas.microsoft.com/office/drawing/2014/main" id="{31E3BD98-06B0-B281-1C26-75E45F4895FC}"/>
              </a:ext>
            </a:extLst>
          </p:cNvPr>
          <p:cNvSpPr/>
          <p:nvPr/>
        </p:nvSpPr>
        <p:spPr>
          <a:xfrm rot="1250926">
            <a:off x="6785311" y="3306124"/>
            <a:ext cx="381192" cy="1919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7" name="特效">
            <a:extLst>
              <a:ext uri="{FF2B5EF4-FFF2-40B4-BE49-F238E27FC236}">
                <a16:creationId xmlns:a16="http://schemas.microsoft.com/office/drawing/2014/main" id="{03B81D21-42A7-9A1A-2C40-24D506A6CF9C}"/>
              </a:ext>
            </a:extLst>
          </p:cNvPr>
          <p:cNvSpPr/>
          <p:nvPr/>
        </p:nvSpPr>
        <p:spPr>
          <a:xfrm rot="19561247" flipV="1">
            <a:off x="6756517" y="2819273"/>
            <a:ext cx="268060" cy="150783"/>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8" name="椭圆 31">
            <a:extLst>
              <a:ext uri="{FF2B5EF4-FFF2-40B4-BE49-F238E27FC236}">
                <a16:creationId xmlns:a16="http://schemas.microsoft.com/office/drawing/2014/main" id="{7F63E16C-0261-2A57-1BE5-414F4F61C35C}"/>
              </a:ext>
            </a:extLst>
          </p:cNvPr>
          <p:cNvSpPr/>
          <p:nvPr/>
        </p:nvSpPr>
        <p:spPr>
          <a:xfrm>
            <a:off x="1227060" y="2547390"/>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9" name="椭圆 32">
            <a:extLst>
              <a:ext uri="{FF2B5EF4-FFF2-40B4-BE49-F238E27FC236}">
                <a16:creationId xmlns:a16="http://schemas.microsoft.com/office/drawing/2014/main" id="{2EBEB43A-14EE-56D5-1668-7666EED748F2}"/>
              </a:ext>
            </a:extLst>
          </p:cNvPr>
          <p:cNvSpPr/>
          <p:nvPr/>
        </p:nvSpPr>
        <p:spPr>
          <a:xfrm>
            <a:off x="9157276" y="2547390"/>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30" name="椭圆 33">
            <a:extLst>
              <a:ext uri="{FF2B5EF4-FFF2-40B4-BE49-F238E27FC236}">
                <a16:creationId xmlns:a16="http://schemas.microsoft.com/office/drawing/2014/main" id="{6C8B328A-39F2-9B65-5D41-7B081BB91FB5}"/>
              </a:ext>
            </a:extLst>
          </p:cNvPr>
          <p:cNvSpPr/>
          <p:nvPr/>
        </p:nvSpPr>
        <p:spPr>
          <a:xfrm>
            <a:off x="5241851" y="2547390"/>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3521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50" fill="hold"/>
                                        <p:tgtEl>
                                          <p:spTgt spid="10"/>
                                        </p:tgtEl>
                                        <p:attrNameLst>
                                          <p:attrName>ppt_w</p:attrName>
                                        </p:attrNameLst>
                                      </p:cBhvr>
                                      <p:tavLst>
                                        <p:tav tm="0">
                                          <p:val>
                                            <p:fltVal val="0"/>
                                          </p:val>
                                        </p:tav>
                                        <p:tav tm="100000">
                                          <p:val>
                                            <p:strVal val="#ppt_w"/>
                                          </p:val>
                                        </p:tav>
                                      </p:tavLst>
                                    </p:anim>
                                    <p:anim calcmode="lin" valueType="num">
                                      <p:cBhvr>
                                        <p:cTn id="8" dur="350" fill="hold"/>
                                        <p:tgtEl>
                                          <p:spTgt spid="10"/>
                                        </p:tgtEl>
                                        <p:attrNameLst>
                                          <p:attrName>ppt_h</p:attrName>
                                        </p:attrNameLst>
                                      </p:cBhvr>
                                      <p:tavLst>
                                        <p:tav tm="0">
                                          <p:val>
                                            <p:fltVal val="0"/>
                                          </p:val>
                                        </p:tav>
                                        <p:tav tm="100000">
                                          <p:val>
                                            <p:strVal val="#ppt_h"/>
                                          </p:val>
                                        </p:tav>
                                      </p:tavLst>
                                    </p:anim>
                                    <p:animEffect transition="in" filter="fade">
                                      <p:cBhvr>
                                        <p:cTn id="9" dur="350"/>
                                        <p:tgtEl>
                                          <p:spTgt spid="10"/>
                                        </p:tgtEl>
                                      </p:cBhvr>
                                    </p:animEffect>
                                    <p:anim calcmode="lin" valueType="num">
                                      <p:cBhvr>
                                        <p:cTn id="10" dur="350" fill="hold"/>
                                        <p:tgtEl>
                                          <p:spTgt spid="10"/>
                                        </p:tgtEl>
                                        <p:attrNameLst>
                                          <p:attrName>ppt_x</p:attrName>
                                        </p:attrNameLst>
                                      </p:cBhvr>
                                      <p:tavLst>
                                        <p:tav tm="0">
                                          <p:val>
                                            <p:fltVal val="0.5"/>
                                          </p:val>
                                        </p:tav>
                                        <p:tav tm="100000">
                                          <p:val>
                                            <p:strVal val="#ppt_x"/>
                                          </p:val>
                                        </p:tav>
                                      </p:tavLst>
                                    </p:anim>
                                    <p:anim calcmode="lin" valueType="num">
                                      <p:cBhvr>
                                        <p:cTn id="11" dur="350" fill="hold"/>
                                        <p:tgtEl>
                                          <p:spTgt spid="10"/>
                                        </p:tgtEl>
                                        <p:attrNameLst>
                                          <p:attrName>ppt_y</p:attrName>
                                        </p:attrNameLst>
                                      </p:cBhvr>
                                      <p:tavLst>
                                        <p:tav tm="0">
                                          <p:val>
                                            <p:fltVal val="0.5"/>
                                          </p:val>
                                        </p:tav>
                                        <p:tav tm="100000">
                                          <p:val>
                                            <p:strVal val="#ppt_y"/>
                                          </p:val>
                                        </p:tav>
                                      </p:tavLst>
                                    </p:anim>
                                  </p:childTnLst>
                                </p:cTn>
                              </p:par>
                              <p:par>
                                <p:cTn id="12" presetID="53" presetClass="entr" presetSubtype="16" fill="hold" grpId="0" nodeType="withEffect">
                                  <p:stCondLst>
                                    <p:cond delay="1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750" fill="hold"/>
                                        <p:tgtEl>
                                          <p:spTgt spid="28"/>
                                        </p:tgtEl>
                                        <p:attrNameLst>
                                          <p:attrName>ppt_w</p:attrName>
                                        </p:attrNameLst>
                                      </p:cBhvr>
                                      <p:tavLst>
                                        <p:tav tm="0">
                                          <p:val>
                                            <p:fltVal val="0"/>
                                          </p:val>
                                        </p:tav>
                                        <p:tav tm="100000">
                                          <p:val>
                                            <p:strVal val="#ppt_w"/>
                                          </p:val>
                                        </p:tav>
                                      </p:tavLst>
                                    </p:anim>
                                    <p:anim calcmode="lin" valueType="num">
                                      <p:cBhvr>
                                        <p:cTn id="15" dur="750" fill="hold"/>
                                        <p:tgtEl>
                                          <p:spTgt spid="28"/>
                                        </p:tgtEl>
                                        <p:attrNameLst>
                                          <p:attrName>ppt_h</p:attrName>
                                        </p:attrNameLst>
                                      </p:cBhvr>
                                      <p:tavLst>
                                        <p:tav tm="0">
                                          <p:val>
                                            <p:fltVal val="0"/>
                                          </p:val>
                                        </p:tav>
                                        <p:tav tm="100000">
                                          <p:val>
                                            <p:strVal val="#ppt_h"/>
                                          </p:val>
                                        </p:tav>
                                      </p:tavLst>
                                    </p:anim>
                                    <p:animEffect transition="in" filter="fade">
                                      <p:cBhvr>
                                        <p:cTn id="16" dur="750"/>
                                        <p:tgtEl>
                                          <p:spTgt spid="28"/>
                                        </p:tgtEl>
                                      </p:cBhvr>
                                    </p:animEffect>
                                  </p:childTnLst>
                                </p:cTn>
                              </p:par>
                              <p:par>
                                <p:cTn id="17" presetID="6" presetClass="emph" presetSubtype="0" autoRev="1" fill="hold" grpId="1" nodeType="withEffect">
                                  <p:stCondLst>
                                    <p:cond delay="550"/>
                                  </p:stCondLst>
                                  <p:childTnLst>
                                    <p:animScale>
                                      <p:cBhvr>
                                        <p:cTn id="18" dur="150" fill="hold"/>
                                        <p:tgtEl>
                                          <p:spTgt spid="28"/>
                                        </p:tgtEl>
                                      </p:cBhvr>
                                      <p:by x="120000" y="120000"/>
                                    </p:animScale>
                                  </p:childTnLst>
                                </p:cTn>
                              </p:par>
                              <p:par>
                                <p:cTn id="19" presetID="21" presetClass="exit" presetSubtype="4" fill="hold" grpId="2" nodeType="withEffect">
                                  <p:stCondLst>
                                    <p:cond delay="700"/>
                                  </p:stCondLst>
                                  <p:childTnLst>
                                    <p:animEffect transition="out" filter="wheel(4)">
                                      <p:cBhvr>
                                        <p:cTn id="20" dur="300"/>
                                        <p:tgtEl>
                                          <p:spTgt spid="28"/>
                                        </p:tgtEl>
                                      </p:cBhvr>
                                    </p:animEffect>
                                    <p:set>
                                      <p:cBhvr>
                                        <p:cTn id="21" dur="1" fill="hold">
                                          <p:stCondLst>
                                            <p:cond delay="299"/>
                                          </p:stCondLst>
                                        </p:cTn>
                                        <p:tgtEl>
                                          <p:spTgt spid="28"/>
                                        </p:tgtEl>
                                        <p:attrNameLst>
                                          <p:attrName>style.visibility</p:attrName>
                                        </p:attrNameLst>
                                      </p:cBhvr>
                                      <p:to>
                                        <p:strVal val="hidden"/>
                                      </p:to>
                                    </p:set>
                                  </p:childTnLst>
                                </p:cTn>
                              </p:par>
                              <p:par>
                                <p:cTn id="22" presetID="45" presetClass="entr" presetSubtype="0" fill="hold" grpId="0" nodeType="withEffect">
                                  <p:stCondLst>
                                    <p:cond delay="70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anim calcmode="lin" valueType="num">
                                      <p:cBhvr>
                                        <p:cTn id="25" dur="250" fill="hold"/>
                                        <p:tgtEl>
                                          <p:spTgt spid="11"/>
                                        </p:tgtEl>
                                        <p:attrNameLst>
                                          <p:attrName>ppt_w</p:attrName>
                                        </p:attrNameLst>
                                      </p:cBhvr>
                                      <p:tavLst>
                                        <p:tav tm="0" fmla="#ppt_w*sin(2.5*pi*$)">
                                          <p:val>
                                            <p:fltVal val="0"/>
                                          </p:val>
                                        </p:tav>
                                        <p:tav tm="100000">
                                          <p:val>
                                            <p:fltVal val="1"/>
                                          </p:val>
                                        </p:tav>
                                      </p:tavLst>
                                    </p:anim>
                                    <p:anim calcmode="lin" valueType="num">
                                      <p:cBhvr>
                                        <p:cTn id="26" dur="250" fill="hold"/>
                                        <p:tgtEl>
                                          <p:spTgt spid="11"/>
                                        </p:tgtEl>
                                        <p:attrNameLst>
                                          <p:attrName>ppt_h</p:attrName>
                                        </p:attrNameLst>
                                      </p:cBhvr>
                                      <p:tavLst>
                                        <p:tav tm="0">
                                          <p:val>
                                            <p:strVal val="#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
                                        <p:tgtEl>
                                          <p:spTgt spid="22"/>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
                                        <p:tgtEl>
                                          <p:spTgt spid="23"/>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
                                        <p:tgtEl>
                                          <p:spTgt spid="24"/>
                                        </p:tgtEl>
                                      </p:cBhvr>
                                    </p:animEffect>
                                  </p:childTnLst>
                                </p:cTn>
                              </p:par>
                              <p:par>
                                <p:cTn id="36" presetID="42" presetClass="path" presetSubtype="0" decel="40000" fill="hold" grpId="2" nodeType="withEffect">
                                  <p:stCondLst>
                                    <p:cond delay="750"/>
                                  </p:stCondLst>
                                  <p:childTnLst>
                                    <p:animMotion origin="layout" path="M -3.125E-6 -3.7037E-7 L 0.05052 -0.03264 " pathEditMode="relative" rAng="0" ptsTypes="AA">
                                      <p:cBhvr>
                                        <p:cTn id="37" dur="400" fill="hold"/>
                                        <p:tgtEl>
                                          <p:spTgt spid="22"/>
                                        </p:tgtEl>
                                        <p:attrNameLst>
                                          <p:attrName>ppt_x</p:attrName>
                                          <p:attrName>ppt_y</p:attrName>
                                        </p:attrNameLst>
                                      </p:cBhvr>
                                      <p:rCtr x="2526" y="-1644"/>
                                    </p:animMotion>
                                  </p:childTnLst>
                                </p:cTn>
                              </p:par>
                              <p:par>
                                <p:cTn id="38" presetID="42" presetClass="path" presetSubtype="0" decel="40000" fill="hold" grpId="2" nodeType="withEffect">
                                  <p:stCondLst>
                                    <p:cond delay="750"/>
                                  </p:stCondLst>
                                  <p:childTnLst>
                                    <p:animMotion origin="layout" path="M 2.08333E-6 3.7037E-7 L 0.03997 0.04583 " pathEditMode="relative" rAng="0" ptsTypes="AA">
                                      <p:cBhvr>
                                        <p:cTn id="39" dur="400" fill="hold"/>
                                        <p:tgtEl>
                                          <p:spTgt spid="23"/>
                                        </p:tgtEl>
                                        <p:attrNameLst>
                                          <p:attrName>ppt_x</p:attrName>
                                          <p:attrName>ppt_y</p:attrName>
                                        </p:attrNameLst>
                                      </p:cBhvr>
                                      <p:rCtr x="1992" y="2292"/>
                                    </p:animMotion>
                                  </p:childTnLst>
                                </p:cTn>
                              </p:par>
                              <p:par>
                                <p:cTn id="40" presetID="23" presetClass="exit" presetSubtype="32" fill="hold" grpId="1" nodeType="withEffect">
                                  <p:stCondLst>
                                    <p:cond delay="750"/>
                                  </p:stCondLst>
                                  <p:childTnLst>
                                    <p:anim calcmode="lin" valueType="num">
                                      <p:cBhvr>
                                        <p:cTn id="41" dur="400"/>
                                        <p:tgtEl>
                                          <p:spTgt spid="22"/>
                                        </p:tgtEl>
                                        <p:attrNameLst>
                                          <p:attrName>ppt_w</p:attrName>
                                        </p:attrNameLst>
                                      </p:cBhvr>
                                      <p:tavLst>
                                        <p:tav tm="0">
                                          <p:val>
                                            <p:strVal val="ppt_w"/>
                                          </p:val>
                                        </p:tav>
                                        <p:tav tm="100000">
                                          <p:val>
                                            <p:fltVal val="0"/>
                                          </p:val>
                                        </p:tav>
                                      </p:tavLst>
                                    </p:anim>
                                    <p:anim calcmode="lin" valueType="num">
                                      <p:cBhvr>
                                        <p:cTn id="42" dur="400"/>
                                        <p:tgtEl>
                                          <p:spTgt spid="22"/>
                                        </p:tgtEl>
                                        <p:attrNameLst>
                                          <p:attrName>ppt_h</p:attrName>
                                        </p:attrNameLst>
                                      </p:cBhvr>
                                      <p:tavLst>
                                        <p:tav tm="0">
                                          <p:val>
                                            <p:strVal val="ppt_h"/>
                                          </p:val>
                                        </p:tav>
                                        <p:tav tm="100000">
                                          <p:val>
                                            <p:fltVal val="0"/>
                                          </p:val>
                                        </p:tav>
                                      </p:tavLst>
                                    </p:anim>
                                    <p:set>
                                      <p:cBhvr>
                                        <p:cTn id="43" dur="1" fill="hold">
                                          <p:stCondLst>
                                            <p:cond delay="399"/>
                                          </p:stCondLst>
                                        </p:cTn>
                                        <p:tgtEl>
                                          <p:spTgt spid="22"/>
                                        </p:tgtEl>
                                        <p:attrNameLst>
                                          <p:attrName>style.visibility</p:attrName>
                                        </p:attrNameLst>
                                      </p:cBhvr>
                                      <p:to>
                                        <p:strVal val="hidden"/>
                                      </p:to>
                                    </p:set>
                                  </p:childTnLst>
                                </p:cTn>
                              </p:par>
                              <p:par>
                                <p:cTn id="44" presetID="23" presetClass="exit" presetSubtype="32" fill="hold" grpId="1" nodeType="withEffect">
                                  <p:stCondLst>
                                    <p:cond delay="750"/>
                                  </p:stCondLst>
                                  <p:childTnLst>
                                    <p:anim calcmode="lin" valueType="num">
                                      <p:cBhvr>
                                        <p:cTn id="45" dur="400"/>
                                        <p:tgtEl>
                                          <p:spTgt spid="23"/>
                                        </p:tgtEl>
                                        <p:attrNameLst>
                                          <p:attrName>ppt_w</p:attrName>
                                        </p:attrNameLst>
                                      </p:cBhvr>
                                      <p:tavLst>
                                        <p:tav tm="0">
                                          <p:val>
                                            <p:strVal val="ppt_w"/>
                                          </p:val>
                                        </p:tav>
                                        <p:tav tm="100000">
                                          <p:val>
                                            <p:fltVal val="0"/>
                                          </p:val>
                                        </p:tav>
                                      </p:tavLst>
                                    </p:anim>
                                    <p:anim calcmode="lin" valueType="num">
                                      <p:cBhvr>
                                        <p:cTn id="46" dur="400"/>
                                        <p:tgtEl>
                                          <p:spTgt spid="23"/>
                                        </p:tgtEl>
                                        <p:attrNameLst>
                                          <p:attrName>ppt_h</p:attrName>
                                        </p:attrNameLst>
                                      </p:cBhvr>
                                      <p:tavLst>
                                        <p:tav tm="0">
                                          <p:val>
                                            <p:strVal val="ppt_h"/>
                                          </p:val>
                                        </p:tav>
                                        <p:tav tm="100000">
                                          <p:val>
                                            <p:fltVal val="0"/>
                                          </p:val>
                                        </p:tav>
                                      </p:tavLst>
                                    </p:anim>
                                    <p:set>
                                      <p:cBhvr>
                                        <p:cTn id="47" dur="1" fill="hold">
                                          <p:stCondLst>
                                            <p:cond delay="399"/>
                                          </p:stCondLst>
                                        </p:cTn>
                                        <p:tgtEl>
                                          <p:spTgt spid="23"/>
                                        </p:tgtEl>
                                        <p:attrNameLst>
                                          <p:attrName>style.visibility</p:attrName>
                                        </p:attrNameLst>
                                      </p:cBhvr>
                                      <p:to>
                                        <p:strVal val="hidden"/>
                                      </p:to>
                                    </p:set>
                                  </p:childTnLst>
                                </p:cTn>
                              </p:par>
                              <p:par>
                                <p:cTn id="48" presetID="42" presetClass="path" presetSubtype="0" decel="40000" fill="hold" grpId="2" nodeType="withEffect">
                                  <p:stCondLst>
                                    <p:cond delay="750"/>
                                  </p:stCondLst>
                                  <p:childTnLst>
                                    <p:animMotion origin="layout" path="M 3.33333E-6 4.44444E-6 L 0.01823 -0.0338 " pathEditMode="relative" rAng="0" ptsTypes="AA">
                                      <p:cBhvr>
                                        <p:cTn id="49" dur="400" fill="hold"/>
                                        <p:tgtEl>
                                          <p:spTgt spid="24"/>
                                        </p:tgtEl>
                                        <p:attrNameLst>
                                          <p:attrName>ppt_x</p:attrName>
                                          <p:attrName>ppt_y</p:attrName>
                                        </p:attrNameLst>
                                      </p:cBhvr>
                                      <p:rCtr x="911" y="-1690"/>
                                    </p:animMotion>
                                  </p:childTnLst>
                                </p:cTn>
                              </p:par>
                              <p:par>
                                <p:cTn id="50" presetID="23" presetClass="exit" presetSubtype="32" fill="hold" grpId="1" nodeType="withEffect">
                                  <p:stCondLst>
                                    <p:cond delay="750"/>
                                  </p:stCondLst>
                                  <p:childTnLst>
                                    <p:anim calcmode="lin" valueType="num">
                                      <p:cBhvr>
                                        <p:cTn id="51" dur="400"/>
                                        <p:tgtEl>
                                          <p:spTgt spid="24"/>
                                        </p:tgtEl>
                                        <p:attrNameLst>
                                          <p:attrName>ppt_w</p:attrName>
                                        </p:attrNameLst>
                                      </p:cBhvr>
                                      <p:tavLst>
                                        <p:tav tm="0">
                                          <p:val>
                                            <p:strVal val="ppt_w"/>
                                          </p:val>
                                        </p:tav>
                                        <p:tav tm="100000">
                                          <p:val>
                                            <p:fltVal val="0"/>
                                          </p:val>
                                        </p:tav>
                                      </p:tavLst>
                                    </p:anim>
                                    <p:anim calcmode="lin" valueType="num">
                                      <p:cBhvr>
                                        <p:cTn id="52" dur="400"/>
                                        <p:tgtEl>
                                          <p:spTgt spid="24"/>
                                        </p:tgtEl>
                                        <p:attrNameLst>
                                          <p:attrName>ppt_h</p:attrName>
                                        </p:attrNameLst>
                                      </p:cBhvr>
                                      <p:tavLst>
                                        <p:tav tm="0">
                                          <p:val>
                                            <p:strVal val="ppt_h"/>
                                          </p:val>
                                        </p:tav>
                                        <p:tav tm="100000">
                                          <p:val>
                                            <p:fltVal val="0"/>
                                          </p:val>
                                        </p:tav>
                                      </p:tavLst>
                                    </p:anim>
                                    <p:set>
                                      <p:cBhvr>
                                        <p:cTn id="53" dur="1" fill="hold">
                                          <p:stCondLst>
                                            <p:cond delay="399"/>
                                          </p:stCondLst>
                                        </p:cTn>
                                        <p:tgtEl>
                                          <p:spTgt spid="24"/>
                                        </p:tgtEl>
                                        <p:attrNameLst>
                                          <p:attrName>style.visibility</p:attrName>
                                        </p:attrNameLst>
                                      </p:cBhvr>
                                      <p:to>
                                        <p:strVal val="hidden"/>
                                      </p:to>
                                    </p:set>
                                  </p:childTnLst>
                                </p:cTn>
                              </p:par>
                            </p:childTnLst>
                          </p:cTn>
                        </p:par>
                        <p:par>
                          <p:cTn id="54" fill="hold">
                            <p:stCondLst>
                              <p:cond delay="1150"/>
                            </p:stCondLst>
                            <p:childTnLst>
                              <p:par>
                                <p:cTn id="55" presetID="53" presetClass="entr" presetSubtype="528"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350" fill="hold"/>
                                        <p:tgtEl>
                                          <p:spTgt spid="4"/>
                                        </p:tgtEl>
                                        <p:attrNameLst>
                                          <p:attrName>ppt_w</p:attrName>
                                        </p:attrNameLst>
                                      </p:cBhvr>
                                      <p:tavLst>
                                        <p:tav tm="0">
                                          <p:val>
                                            <p:fltVal val="0"/>
                                          </p:val>
                                        </p:tav>
                                        <p:tav tm="100000">
                                          <p:val>
                                            <p:strVal val="#ppt_w"/>
                                          </p:val>
                                        </p:tav>
                                      </p:tavLst>
                                    </p:anim>
                                    <p:anim calcmode="lin" valueType="num">
                                      <p:cBhvr>
                                        <p:cTn id="58" dur="350" fill="hold"/>
                                        <p:tgtEl>
                                          <p:spTgt spid="4"/>
                                        </p:tgtEl>
                                        <p:attrNameLst>
                                          <p:attrName>ppt_h</p:attrName>
                                        </p:attrNameLst>
                                      </p:cBhvr>
                                      <p:tavLst>
                                        <p:tav tm="0">
                                          <p:val>
                                            <p:fltVal val="0"/>
                                          </p:val>
                                        </p:tav>
                                        <p:tav tm="100000">
                                          <p:val>
                                            <p:strVal val="#ppt_h"/>
                                          </p:val>
                                        </p:tav>
                                      </p:tavLst>
                                    </p:anim>
                                    <p:animEffect transition="in" filter="fade">
                                      <p:cBhvr>
                                        <p:cTn id="59" dur="350"/>
                                        <p:tgtEl>
                                          <p:spTgt spid="4"/>
                                        </p:tgtEl>
                                      </p:cBhvr>
                                    </p:animEffect>
                                    <p:anim calcmode="lin" valueType="num">
                                      <p:cBhvr>
                                        <p:cTn id="60" dur="350" fill="hold"/>
                                        <p:tgtEl>
                                          <p:spTgt spid="4"/>
                                        </p:tgtEl>
                                        <p:attrNameLst>
                                          <p:attrName>ppt_x</p:attrName>
                                        </p:attrNameLst>
                                      </p:cBhvr>
                                      <p:tavLst>
                                        <p:tav tm="0">
                                          <p:val>
                                            <p:fltVal val="0.5"/>
                                          </p:val>
                                        </p:tav>
                                        <p:tav tm="100000">
                                          <p:val>
                                            <p:strVal val="#ppt_x"/>
                                          </p:val>
                                        </p:tav>
                                      </p:tavLst>
                                    </p:anim>
                                    <p:anim calcmode="lin" valueType="num">
                                      <p:cBhvr>
                                        <p:cTn id="61" dur="350" fill="hold"/>
                                        <p:tgtEl>
                                          <p:spTgt spid="4"/>
                                        </p:tgtEl>
                                        <p:attrNameLst>
                                          <p:attrName>ppt_y</p:attrName>
                                        </p:attrNameLst>
                                      </p:cBhvr>
                                      <p:tavLst>
                                        <p:tav tm="0">
                                          <p:val>
                                            <p:fltVal val="0.5"/>
                                          </p:val>
                                        </p:tav>
                                        <p:tav tm="100000">
                                          <p:val>
                                            <p:strVal val="#ppt_y"/>
                                          </p:val>
                                        </p:tav>
                                      </p:tavLst>
                                    </p:anim>
                                  </p:childTnLst>
                                </p:cTn>
                              </p:par>
                              <p:par>
                                <p:cTn id="62" presetID="53" presetClass="entr" presetSubtype="16" fill="hold" grpId="0" nodeType="withEffect">
                                  <p:stCondLst>
                                    <p:cond delay="1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750" fill="hold"/>
                                        <p:tgtEl>
                                          <p:spTgt spid="29"/>
                                        </p:tgtEl>
                                        <p:attrNameLst>
                                          <p:attrName>ppt_w</p:attrName>
                                        </p:attrNameLst>
                                      </p:cBhvr>
                                      <p:tavLst>
                                        <p:tav tm="0">
                                          <p:val>
                                            <p:fltVal val="0"/>
                                          </p:val>
                                        </p:tav>
                                        <p:tav tm="100000">
                                          <p:val>
                                            <p:strVal val="#ppt_w"/>
                                          </p:val>
                                        </p:tav>
                                      </p:tavLst>
                                    </p:anim>
                                    <p:anim calcmode="lin" valueType="num">
                                      <p:cBhvr>
                                        <p:cTn id="65" dur="750" fill="hold"/>
                                        <p:tgtEl>
                                          <p:spTgt spid="29"/>
                                        </p:tgtEl>
                                        <p:attrNameLst>
                                          <p:attrName>ppt_h</p:attrName>
                                        </p:attrNameLst>
                                      </p:cBhvr>
                                      <p:tavLst>
                                        <p:tav tm="0">
                                          <p:val>
                                            <p:fltVal val="0"/>
                                          </p:val>
                                        </p:tav>
                                        <p:tav tm="100000">
                                          <p:val>
                                            <p:strVal val="#ppt_h"/>
                                          </p:val>
                                        </p:tav>
                                      </p:tavLst>
                                    </p:anim>
                                    <p:animEffect transition="in" filter="fade">
                                      <p:cBhvr>
                                        <p:cTn id="66" dur="750"/>
                                        <p:tgtEl>
                                          <p:spTgt spid="29"/>
                                        </p:tgtEl>
                                      </p:cBhvr>
                                    </p:animEffect>
                                  </p:childTnLst>
                                </p:cTn>
                              </p:par>
                              <p:par>
                                <p:cTn id="67" presetID="6" presetClass="emph" presetSubtype="0" autoRev="1" fill="hold" grpId="1" nodeType="withEffect">
                                  <p:stCondLst>
                                    <p:cond delay="550"/>
                                  </p:stCondLst>
                                  <p:childTnLst>
                                    <p:animScale>
                                      <p:cBhvr>
                                        <p:cTn id="68" dur="150" fill="hold"/>
                                        <p:tgtEl>
                                          <p:spTgt spid="29"/>
                                        </p:tgtEl>
                                      </p:cBhvr>
                                      <p:by x="120000" y="120000"/>
                                    </p:animScale>
                                  </p:childTnLst>
                                </p:cTn>
                              </p:par>
                              <p:par>
                                <p:cTn id="69" presetID="21" presetClass="exit" presetSubtype="3" fill="hold" grpId="2" nodeType="withEffect">
                                  <p:stCondLst>
                                    <p:cond delay="700"/>
                                  </p:stCondLst>
                                  <p:childTnLst>
                                    <p:animEffect transition="out" filter="wheel(3)">
                                      <p:cBhvr>
                                        <p:cTn id="70" dur="250"/>
                                        <p:tgtEl>
                                          <p:spTgt spid="29"/>
                                        </p:tgtEl>
                                      </p:cBhvr>
                                    </p:animEffect>
                                    <p:set>
                                      <p:cBhvr>
                                        <p:cTn id="71" dur="1" fill="hold">
                                          <p:stCondLst>
                                            <p:cond delay="249"/>
                                          </p:stCondLst>
                                        </p:cTn>
                                        <p:tgtEl>
                                          <p:spTgt spid="29"/>
                                        </p:tgtEl>
                                        <p:attrNameLst>
                                          <p:attrName>style.visibility</p:attrName>
                                        </p:attrNameLst>
                                      </p:cBhvr>
                                      <p:to>
                                        <p:strVal val="hidden"/>
                                      </p:to>
                                    </p:set>
                                  </p:childTnLst>
                                </p:cTn>
                              </p:par>
                              <p:par>
                                <p:cTn id="72" presetID="45" presetClass="entr" presetSubtype="0" fill="hold" grpId="0" nodeType="withEffect">
                                  <p:stCondLst>
                                    <p:cond delay="700"/>
                                  </p:stCondLst>
                                  <p:iterate type="lt">
                                    <p:tmPct val="10000"/>
                                  </p:iterate>
                                  <p:childTnLst>
                                    <p:set>
                                      <p:cBhvr>
                                        <p:cTn id="73" dur="1" fill="hold">
                                          <p:stCondLst>
                                            <p:cond delay="0"/>
                                          </p:stCondLst>
                                        </p:cTn>
                                        <p:tgtEl>
                                          <p:spTgt spid="13"/>
                                        </p:tgtEl>
                                        <p:attrNameLst>
                                          <p:attrName>style.visibility</p:attrName>
                                        </p:attrNameLst>
                                      </p:cBhvr>
                                      <p:to>
                                        <p:strVal val="visible"/>
                                      </p:to>
                                    </p:set>
                                    <p:animEffect transition="in" filter="fade">
                                      <p:cBhvr>
                                        <p:cTn id="74" dur="250"/>
                                        <p:tgtEl>
                                          <p:spTgt spid="13"/>
                                        </p:tgtEl>
                                      </p:cBhvr>
                                    </p:animEffect>
                                    <p:anim calcmode="lin" valueType="num">
                                      <p:cBhvr>
                                        <p:cTn id="75" dur="250" fill="hold"/>
                                        <p:tgtEl>
                                          <p:spTgt spid="13"/>
                                        </p:tgtEl>
                                        <p:attrNameLst>
                                          <p:attrName>ppt_w</p:attrName>
                                        </p:attrNameLst>
                                      </p:cBhvr>
                                      <p:tavLst>
                                        <p:tav tm="0" fmla="#ppt_w*sin(2.5*pi*$)">
                                          <p:val>
                                            <p:fltVal val="0"/>
                                          </p:val>
                                        </p:tav>
                                        <p:tav tm="100000">
                                          <p:val>
                                            <p:fltVal val="1"/>
                                          </p:val>
                                        </p:tav>
                                      </p:tavLst>
                                    </p:anim>
                                    <p:anim calcmode="lin" valueType="num">
                                      <p:cBhvr>
                                        <p:cTn id="76" dur="250" fill="hold"/>
                                        <p:tgtEl>
                                          <p:spTgt spid="13"/>
                                        </p:tgtEl>
                                        <p:attrNameLst>
                                          <p:attrName>ppt_h</p:attrName>
                                        </p:attrNameLst>
                                      </p:cBhvr>
                                      <p:tavLst>
                                        <p:tav tm="0">
                                          <p:val>
                                            <p:strVal val="#ppt_h"/>
                                          </p:val>
                                        </p:tav>
                                        <p:tav tm="100000">
                                          <p:val>
                                            <p:strVal val="#ppt_h"/>
                                          </p:val>
                                        </p:tav>
                                      </p:tavLst>
                                    </p:anim>
                                  </p:childTnLst>
                                </p:cTn>
                              </p:par>
                              <p:par>
                                <p:cTn id="77" presetID="10" presetClass="entr" presetSubtype="0" fill="hold" grpId="0" nodeType="withEffect">
                                  <p:stCondLst>
                                    <p:cond delay="75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
                                        <p:tgtEl>
                                          <p:spTgt spid="19"/>
                                        </p:tgtEl>
                                      </p:cBhvr>
                                    </p:animEffect>
                                  </p:childTnLst>
                                </p:cTn>
                              </p:par>
                              <p:par>
                                <p:cTn id="80" presetID="10" presetClass="entr" presetSubtype="0" fill="hold" grpId="0" nodeType="withEffect">
                                  <p:stCondLst>
                                    <p:cond delay="75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
                                        <p:tgtEl>
                                          <p:spTgt spid="20"/>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
                                        <p:tgtEl>
                                          <p:spTgt spid="21"/>
                                        </p:tgtEl>
                                      </p:cBhvr>
                                    </p:animEffect>
                                  </p:childTnLst>
                                </p:cTn>
                              </p:par>
                              <p:par>
                                <p:cTn id="86" presetID="42" presetClass="path" presetSubtype="0" decel="40000" fill="hold" grpId="2" nodeType="withEffect">
                                  <p:stCondLst>
                                    <p:cond delay="750"/>
                                  </p:stCondLst>
                                  <p:childTnLst>
                                    <p:animMotion origin="layout" path="M -0.03463 0.00023 L 0.01589 -0.0324 " pathEditMode="relative" rAng="0" ptsTypes="AA">
                                      <p:cBhvr>
                                        <p:cTn id="87" dur="400" fill="hold"/>
                                        <p:tgtEl>
                                          <p:spTgt spid="19"/>
                                        </p:tgtEl>
                                        <p:attrNameLst>
                                          <p:attrName>ppt_x</p:attrName>
                                          <p:attrName>ppt_y</p:attrName>
                                        </p:attrNameLst>
                                      </p:cBhvr>
                                      <p:rCtr x="2526" y="-1644"/>
                                    </p:animMotion>
                                  </p:childTnLst>
                                </p:cTn>
                              </p:par>
                              <p:par>
                                <p:cTn id="88" presetID="42" presetClass="path" presetSubtype="0" decel="40000" fill="hold" grpId="2" nodeType="withEffect">
                                  <p:stCondLst>
                                    <p:cond delay="750"/>
                                  </p:stCondLst>
                                  <p:childTnLst>
                                    <p:animMotion origin="layout" path="M 2.08333E-7 -4.44444E-6 L 0.03997 0.04584 " pathEditMode="relative" rAng="0" ptsTypes="AA">
                                      <p:cBhvr>
                                        <p:cTn id="89" dur="400" fill="hold"/>
                                        <p:tgtEl>
                                          <p:spTgt spid="20"/>
                                        </p:tgtEl>
                                        <p:attrNameLst>
                                          <p:attrName>ppt_x</p:attrName>
                                          <p:attrName>ppt_y</p:attrName>
                                        </p:attrNameLst>
                                      </p:cBhvr>
                                      <p:rCtr x="1992" y="2292"/>
                                    </p:animMotion>
                                  </p:childTnLst>
                                </p:cTn>
                              </p:par>
                              <p:par>
                                <p:cTn id="90" presetID="23" presetClass="exit" presetSubtype="32" fill="hold" grpId="1" nodeType="withEffect">
                                  <p:stCondLst>
                                    <p:cond delay="750"/>
                                  </p:stCondLst>
                                  <p:childTnLst>
                                    <p:anim calcmode="lin" valueType="num">
                                      <p:cBhvr>
                                        <p:cTn id="91" dur="400"/>
                                        <p:tgtEl>
                                          <p:spTgt spid="19"/>
                                        </p:tgtEl>
                                        <p:attrNameLst>
                                          <p:attrName>ppt_w</p:attrName>
                                        </p:attrNameLst>
                                      </p:cBhvr>
                                      <p:tavLst>
                                        <p:tav tm="0">
                                          <p:val>
                                            <p:strVal val="ppt_w"/>
                                          </p:val>
                                        </p:tav>
                                        <p:tav tm="100000">
                                          <p:val>
                                            <p:fltVal val="0"/>
                                          </p:val>
                                        </p:tav>
                                      </p:tavLst>
                                    </p:anim>
                                    <p:anim calcmode="lin" valueType="num">
                                      <p:cBhvr>
                                        <p:cTn id="92" dur="400"/>
                                        <p:tgtEl>
                                          <p:spTgt spid="19"/>
                                        </p:tgtEl>
                                        <p:attrNameLst>
                                          <p:attrName>ppt_h</p:attrName>
                                        </p:attrNameLst>
                                      </p:cBhvr>
                                      <p:tavLst>
                                        <p:tav tm="0">
                                          <p:val>
                                            <p:strVal val="ppt_h"/>
                                          </p:val>
                                        </p:tav>
                                        <p:tav tm="100000">
                                          <p:val>
                                            <p:fltVal val="0"/>
                                          </p:val>
                                        </p:tav>
                                      </p:tavLst>
                                    </p:anim>
                                    <p:set>
                                      <p:cBhvr>
                                        <p:cTn id="93" dur="1" fill="hold">
                                          <p:stCondLst>
                                            <p:cond delay="399"/>
                                          </p:stCondLst>
                                        </p:cTn>
                                        <p:tgtEl>
                                          <p:spTgt spid="19"/>
                                        </p:tgtEl>
                                        <p:attrNameLst>
                                          <p:attrName>style.visibility</p:attrName>
                                        </p:attrNameLst>
                                      </p:cBhvr>
                                      <p:to>
                                        <p:strVal val="hidden"/>
                                      </p:to>
                                    </p:set>
                                  </p:childTnLst>
                                </p:cTn>
                              </p:par>
                              <p:par>
                                <p:cTn id="94" presetID="23" presetClass="exit" presetSubtype="32" fill="hold" grpId="1" nodeType="withEffect">
                                  <p:stCondLst>
                                    <p:cond delay="750"/>
                                  </p:stCondLst>
                                  <p:childTnLst>
                                    <p:anim calcmode="lin" valueType="num">
                                      <p:cBhvr>
                                        <p:cTn id="95" dur="400"/>
                                        <p:tgtEl>
                                          <p:spTgt spid="20"/>
                                        </p:tgtEl>
                                        <p:attrNameLst>
                                          <p:attrName>ppt_w</p:attrName>
                                        </p:attrNameLst>
                                      </p:cBhvr>
                                      <p:tavLst>
                                        <p:tav tm="0">
                                          <p:val>
                                            <p:strVal val="ppt_w"/>
                                          </p:val>
                                        </p:tav>
                                        <p:tav tm="100000">
                                          <p:val>
                                            <p:fltVal val="0"/>
                                          </p:val>
                                        </p:tav>
                                      </p:tavLst>
                                    </p:anim>
                                    <p:anim calcmode="lin" valueType="num">
                                      <p:cBhvr>
                                        <p:cTn id="96" dur="400"/>
                                        <p:tgtEl>
                                          <p:spTgt spid="20"/>
                                        </p:tgtEl>
                                        <p:attrNameLst>
                                          <p:attrName>ppt_h</p:attrName>
                                        </p:attrNameLst>
                                      </p:cBhvr>
                                      <p:tavLst>
                                        <p:tav tm="0">
                                          <p:val>
                                            <p:strVal val="ppt_h"/>
                                          </p:val>
                                        </p:tav>
                                        <p:tav tm="100000">
                                          <p:val>
                                            <p:fltVal val="0"/>
                                          </p:val>
                                        </p:tav>
                                      </p:tavLst>
                                    </p:anim>
                                    <p:set>
                                      <p:cBhvr>
                                        <p:cTn id="97" dur="1" fill="hold">
                                          <p:stCondLst>
                                            <p:cond delay="399"/>
                                          </p:stCondLst>
                                        </p:cTn>
                                        <p:tgtEl>
                                          <p:spTgt spid="20"/>
                                        </p:tgtEl>
                                        <p:attrNameLst>
                                          <p:attrName>style.visibility</p:attrName>
                                        </p:attrNameLst>
                                      </p:cBhvr>
                                      <p:to>
                                        <p:strVal val="hidden"/>
                                      </p:to>
                                    </p:set>
                                  </p:childTnLst>
                                </p:cTn>
                              </p:par>
                              <p:par>
                                <p:cTn id="98" presetID="42" presetClass="path" presetSubtype="0" decel="40000" fill="hold" grpId="2" nodeType="withEffect">
                                  <p:stCondLst>
                                    <p:cond delay="750"/>
                                  </p:stCondLst>
                                  <p:childTnLst>
                                    <p:animMotion origin="layout" path="M 6.25E-7 -3.7037E-7 L 0.01823 -0.0338 " pathEditMode="relative" rAng="0" ptsTypes="AA">
                                      <p:cBhvr>
                                        <p:cTn id="99" dur="400" fill="hold"/>
                                        <p:tgtEl>
                                          <p:spTgt spid="21"/>
                                        </p:tgtEl>
                                        <p:attrNameLst>
                                          <p:attrName>ppt_x</p:attrName>
                                          <p:attrName>ppt_y</p:attrName>
                                        </p:attrNameLst>
                                      </p:cBhvr>
                                      <p:rCtr x="911" y="-1690"/>
                                    </p:animMotion>
                                  </p:childTnLst>
                                </p:cTn>
                              </p:par>
                              <p:par>
                                <p:cTn id="100" presetID="23" presetClass="exit" presetSubtype="32" fill="hold" grpId="1" nodeType="withEffect">
                                  <p:stCondLst>
                                    <p:cond delay="750"/>
                                  </p:stCondLst>
                                  <p:childTnLst>
                                    <p:anim calcmode="lin" valueType="num">
                                      <p:cBhvr>
                                        <p:cTn id="101" dur="400"/>
                                        <p:tgtEl>
                                          <p:spTgt spid="21"/>
                                        </p:tgtEl>
                                        <p:attrNameLst>
                                          <p:attrName>ppt_w</p:attrName>
                                        </p:attrNameLst>
                                      </p:cBhvr>
                                      <p:tavLst>
                                        <p:tav tm="0">
                                          <p:val>
                                            <p:strVal val="ppt_w"/>
                                          </p:val>
                                        </p:tav>
                                        <p:tav tm="100000">
                                          <p:val>
                                            <p:fltVal val="0"/>
                                          </p:val>
                                        </p:tav>
                                      </p:tavLst>
                                    </p:anim>
                                    <p:anim calcmode="lin" valueType="num">
                                      <p:cBhvr>
                                        <p:cTn id="102" dur="400"/>
                                        <p:tgtEl>
                                          <p:spTgt spid="21"/>
                                        </p:tgtEl>
                                        <p:attrNameLst>
                                          <p:attrName>ppt_h</p:attrName>
                                        </p:attrNameLst>
                                      </p:cBhvr>
                                      <p:tavLst>
                                        <p:tav tm="0">
                                          <p:val>
                                            <p:strVal val="ppt_h"/>
                                          </p:val>
                                        </p:tav>
                                        <p:tav tm="100000">
                                          <p:val>
                                            <p:fltVal val="0"/>
                                          </p:val>
                                        </p:tav>
                                      </p:tavLst>
                                    </p:anim>
                                    <p:set>
                                      <p:cBhvr>
                                        <p:cTn id="103" dur="1" fill="hold">
                                          <p:stCondLst>
                                            <p:cond delay="399"/>
                                          </p:stCondLst>
                                        </p:cTn>
                                        <p:tgtEl>
                                          <p:spTgt spid="21"/>
                                        </p:tgtEl>
                                        <p:attrNameLst>
                                          <p:attrName>style.visibility</p:attrName>
                                        </p:attrNameLst>
                                      </p:cBhvr>
                                      <p:to>
                                        <p:strVal val="hidden"/>
                                      </p:to>
                                    </p:set>
                                  </p:childTnLst>
                                </p:cTn>
                              </p:par>
                            </p:childTnLst>
                          </p:cTn>
                        </p:par>
                        <p:par>
                          <p:cTn id="104" fill="hold">
                            <p:stCondLst>
                              <p:cond delay="2300"/>
                            </p:stCondLst>
                            <p:childTnLst>
                              <p:par>
                                <p:cTn id="105" presetID="53" presetClass="entr" presetSubtype="528"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p:cTn id="107" dur="350" fill="hold"/>
                                        <p:tgtEl>
                                          <p:spTgt spid="15"/>
                                        </p:tgtEl>
                                        <p:attrNameLst>
                                          <p:attrName>ppt_w</p:attrName>
                                        </p:attrNameLst>
                                      </p:cBhvr>
                                      <p:tavLst>
                                        <p:tav tm="0">
                                          <p:val>
                                            <p:fltVal val="0"/>
                                          </p:val>
                                        </p:tav>
                                        <p:tav tm="100000">
                                          <p:val>
                                            <p:strVal val="#ppt_w"/>
                                          </p:val>
                                        </p:tav>
                                      </p:tavLst>
                                    </p:anim>
                                    <p:anim calcmode="lin" valueType="num">
                                      <p:cBhvr>
                                        <p:cTn id="108" dur="350" fill="hold"/>
                                        <p:tgtEl>
                                          <p:spTgt spid="15"/>
                                        </p:tgtEl>
                                        <p:attrNameLst>
                                          <p:attrName>ppt_h</p:attrName>
                                        </p:attrNameLst>
                                      </p:cBhvr>
                                      <p:tavLst>
                                        <p:tav tm="0">
                                          <p:val>
                                            <p:fltVal val="0"/>
                                          </p:val>
                                        </p:tav>
                                        <p:tav tm="100000">
                                          <p:val>
                                            <p:strVal val="#ppt_h"/>
                                          </p:val>
                                        </p:tav>
                                      </p:tavLst>
                                    </p:anim>
                                    <p:animEffect transition="in" filter="fade">
                                      <p:cBhvr>
                                        <p:cTn id="109" dur="350"/>
                                        <p:tgtEl>
                                          <p:spTgt spid="15"/>
                                        </p:tgtEl>
                                      </p:cBhvr>
                                    </p:animEffect>
                                    <p:anim calcmode="lin" valueType="num">
                                      <p:cBhvr>
                                        <p:cTn id="110" dur="350" fill="hold"/>
                                        <p:tgtEl>
                                          <p:spTgt spid="15"/>
                                        </p:tgtEl>
                                        <p:attrNameLst>
                                          <p:attrName>ppt_x</p:attrName>
                                        </p:attrNameLst>
                                      </p:cBhvr>
                                      <p:tavLst>
                                        <p:tav tm="0">
                                          <p:val>
                                            <p:fltVal val="0.5"/>
                                          </p:val>
                                        </p:tav>
                                        <p:tav tm="100000">
                                          <p:val>
                                            <p:strVal val="#ppt_x"/>
                                          </p:val>
                                        </p:tav>
                                      </p:tavLst>
                                    </p:anim>
                                    <p:anim calcmode="lin" valueType="num">
                                      <p:cBhvr>
                                        <p:cTn id="111" dur="350" fill="hold"/>
                                        <p:tgtEl>
                                          <p:spTgt spid="15"/>
                                        </p:tgtEl>
                                        <p:attrNameLst>
                                          <p:attrName>ppt_y</p:attrName>
                                        </p:attrNameLst>
                                      </p:cBhvr>
                                      <p:tavLst>
                                        <p:tav tm="0">
                                          <p:val>
                                            <p:fltVal val="0.5"/>
                                          </p:val>
                                        </p:tav>
                                        <p:tav tm="100000">
                                          <p:val>
                                            <p:strVal val="#ppt_y"/>
                                          </p:val>
                                        </p:tav>
                                      </p:tavLst>
                                    </p:anim>
                                  </p:childTnLst>
                                </p:cTn>
                              </p:par>
                              <p:par>
                                <p:cTn id="112" presetID="53" presetClass="entr" presetSubtype="16" fill="hold" grpId="0" nodeType="withEffect">
                                  <p:stCondLst>
                                    <p:cond delay="100"/>
                                  </p:stCondLst>
                                  <p:childTnLst>
                                    <p:set>
                                      <p:cBhvr>
                                        <p:cTn id="113" dur="1" fill="hold">
                                          <p:stCondLst>
                                            <p:cond delay="0"/>
                                          </p:stCondLst>
                                        </p:cTn>
                                        <p:tgtEl>
                                          <p:spTgt spid="30"/>
                                        </p:tgtEl>
                                        <p:attrNameLst>
                                          <p:attrName>style.visibility</p:attrName>
                                        </p:attrNameLst>
                                      </p:cBhvr>
                                      <p:to>
                                        <p:strVal val="visible"/>
                                      </p:to>
                                    </p:set>
                                    <p:anim calcmode="lin" valueType="num">
                                      <p:cBhvr>
                                        <p:cTn id="114" dur="750" fill="hold"/>
                                        <p:tgtEl>
                                          <p:spTgt spid="30"/>
                                        </p:tgtEl>
                                        <p:attrNameLst>
                                          <p:attrName>ppt_w</p:attrName>
                                        </p:attrNameLst>
                                      </p:cBhvr>
                                      <p:tavLst>
                                        <p:tav tm="0">
                                          <p:val>
                                            <p:fltVal val="0"/>
                                          </p:val>
                                        </p:tav>
                                        <p:tav tm="100000">
                                          <p:val>
                                            <p:strVal val="#ppt_w"/>
                                          </p:val>
                                        </p:tav>
                                      </p:tavLst>
                                    </p:anim>
                                    <p:anim calcmode="lin" valueType="num">
                                      <p:cBhvr>
                                        <p:cTn id="115" dur="750" fill="hold"/>
                                        <p:tgtEl>
                                          <p:spTgt spid="30"/>
                                        </p:tgtEl>
                                        <p:attrNameLst>
                                          <p:attrName>ppt_h</p:attrName>
                                        </p:attrNameLst>
                                      </p:cBhvr>
                                      <p:tavLst>
                                        <p:tav tm="0">
                                          <p:val>
                                            <p:fltVal val="0"/>
                                          </p:val>
                                        </p:tav>
                                        <p:tav tm="100000">
                                          <p:val>
                                            <p:strVal val="#ppt_h"/>
                                          </p:val>
                                        </p:tav>
                                      </p:tavLst>
                                    </p:anim>
                                    <p:animEffect transition="in" filter="fade">
                                      <p:cBhvr>
                                        <p:cTn id="116" dur="750"/>
                                        <p:tgtEl>
                                          <p:spTgt spid="30"/>
                                        </p:tgtEl>
                                      </p:cBhvr>
                                    </p:animEffect>
                                  </p:childTnLst>
                                </p:cTn>
                              </p:par>
                              <p:par>
                                <p:cTn id="117" presetID="6" presetClass="emph" presetSubtype="0" autoRev="1" fill="hold" grpId="1" nodeType="withEffect">
                                  <p:stCondLst>
                                    <p:cond delay="550"/>
                                  </p:stCondLst>
                                  <p:childTnLst>
                                    <p:animScale>
                                      <p:cBhvr>
                                        <p:cTn id="118" dur="150" fill="hold"/>
                                        <p:tgtEl>
                                          <p:spTgt spid="30"/>
                                        </p:tgtEl>
                                      </p:cBhvr>
                                      <p:by x="120000" y="120000"/>
                                    </p:animScale>
                                  </p:childTnLst>
                                </p:cTn>
                              </p:par>
                              <p:par>
                                <p:cTn id="119" presetID="21" presetClass="exit" presetSubtype="2" fill="hold" grpId="2" nodeType="withEffect">
                                  <p:stCondLst>
                                    <p:cond delay="700"/>
                                  </p:stCondLst>
                                  <p:childTnLst>
                                    <p:animEffect transition="out" filter="wheel(2)">
                                      <p:cBhvr>
                                        <p:cTn id="120" dur="250"/>
                                        <p:tgtEl>
                                          <p:spTgt spid="30"/>
                                        </p:tgtEl>
                                      </p:cBhvr>
                                    </p:animEffect>
                                    <p:set>
                                      <p:cBhvr>
                                        <p:cTn id="121" dur="1" fill="hold">
                                          <p:stCondLst>
                                            <p:cond delay="249"/>
                                          </p:stCondLst>
                                        </p:cTn>
                                        <p:tgtEl>
                                          <p:spTgt spid="30"/>
                                        </p:tgtEl>
                                        <p:attrNameLst>
                                          <p:attrName>style.visibility</p:attrName>
                                        </p:attrNameLst>
                                      </p:cBhvr>
                                      <p:to>
                                        <p:strVal val="hidden"/>
                                      </p:to>
                                    </p:set>
                                  </p:childTnLst>
                                </p:cTn>
                              </p:par>
                              <p:par>
                                <p:cTn id="122" presetID="45" presetClass="entr" presetSubtype="0" fill="hold" grpId="0" nodeType="withEffect">
                                  <p:stCondLst>
                                    <p:cond delay="700"/>
                                  </p:stCondLst>
                                  <p:iterate type="lt">
                                    <p:tmPct val="10000"/>
                                  </p:iterate>
                                  <p:childTnLst>
                                    <p:set>
                                      <p:cBhvr>
                                        <p:cTn id="123" dur="1" fill="hold">
                                          <p:stCondLst>
                                            <p:cond delay="0"/>
                                          </p:stCondLst>
                                        </p:cTn>
                                        <p:tgtEl>
                                          <p:spTgt spid="16"/>
                                        </p:tgtEl>
                                        <p:attrNameLst>
                                          <p:attrName>style.visibility</p:attrName>
                                        </p:attrNameLst>
                                      </p:cBhvr>
                                      <p:to>
                                        <p:strVal val="visible"/>
                                      </p:to>
                                    </p:set>
                                    <p:animEffect transition="in" filter="fade">
                                      <p:cBhvr>
                                        <p:cTn id="124" dur="250"/>
                                        <p:tgtEl>
                                          <p:spTgt spid="16"/>
                                        </p:tgtEl>
                                      </p:cBhvr>
                                    </p:animEffect>
                                    <p:anim calcmode="lin" valueType="num">
                                      <p:cBhvr>
                                        <p:cTn id="125" dur="250" fill="hold"/>
                                        <p:tgtEl>
                                          <p:spTgt spid="16"/>
                                        </p:tgtEl>
                                        <p:attrNameLst>
                                          <p:attrName>ppt_w</p:attrName>
                                        </p:attrNameLst>
                                      </p:cBhvr>
                                      <p:tavLst>
                                        <p:tav tm="0" fmla="#ppt_w*sin(2.5*pi*$)">
                                          <p:val>
                                            <p:fltVal val="0"/>
                                          </p:val>
                                        </p:tav>
                                        <p:tav tm="100000">
                                          <p:val>
                                            <p:fltVal val="1"/>
                                          </p:val>
                                        </p:tav>
                                      </p:tavLst>
                                    </p:anim>
                                    <p:anim calcmode="lin" valueType="num">
                                      <p:cBhvr>
                                        <p:cTn id="126" dur="250" fill="hold"/>
                                        <p:tgtEl>
                                          <p:spTgt spid="16"/>
                                        </p:tgtEl>
                                        <p:attrNameLst>
                                          <p:attrName>ppt_h</p:attrName>
                                        </p:attrNameLst>
                                      </p:cBhvr>
                                      <p:tavLst>
                                        <p:tav tm="0">
                                          <p:val>
                                            <p:strVal val="#ppt_h"/>
                                          </p:val>
                                        </p:tav>
                                        <p:tav tm="100000">
                                          <p:val>
                                            <p:strVal val="#ppt_h"/>
                                          </p:val>
                                        </p:tav>
                                      </p:tavLst>
                                    </p:anim>
                                  </p:childTnLst>
                                </p:cTn>
                              </p:par>
                              <p:par>
                                <p:cTn id="127" presetID="10" presetClass="entr" presetSubtype="0" fill="hold" grpId="0" nodeType="withEffect">
                                  <p:stCondLst>
                                    <p:cond delay="75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
                                        <p:tgtEl>
                                          <p:spTgt spid="25"/>
                                        </p:tgtEl>
                                      </p:cBhvr>
                                    </p:animEffect>
                                  </p:childTnLst>
                                </p:cTn>
                              </p:par>
                              <p:par>
                                <p:cTn id="130" presetID="10" presetClass="entr" presetSubtype="0"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
                                        <p:tgtEl>
                                          <p:spTgt spid="26"/>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
                                        <p:tgtEl>
                                          <p:spTgt spid="27"/>
                                        </p:tgtEl>
                                      </p:cBhvr>
                                    </p:animEffect>
                                  </p:childTnLst>
                                </p:cTn>
                              </p:par>
                              <p:par>
                                <p:cTn id="136" presetID="42" presetClass="path" presetSubtype="0" decel="40000" fill="hold" grpId="2" nodeType="withEffect">
                                  <p:stCondLst>
                                    <p:cond delay="750"/>
                                  </p:stCondLst>
                                  <p:childTnLst>
                                    <p:animMotion origin="layout" path="M -0.03463 0.00024 L 0.01589 -0.0324 " pathEditMode="relative" rAng="0" ptsTypes="AA">
                                      <p:cBhvr>
                                        <p:cTn id="137" dur="400" fill="hold"/>
                                        <p:tgtEl>
                                          <p:spTgt spid="25"/>
                                        </p:tgtEl>
                                        <p:attrNameLst>
                                          <p:attrName>ppt_x</p:attrName>
                                          <p:attrName>ppt_y</p:attrName>
                                        </p:attrNameLst>
                                      </p:cBhvr>
                                      <p:rCtr x="2526" y="-1644"/>
                                    </p:animMotion>
                                  </p:childTnLst>
                                </p:cTn>
                              </p:par>
                              <p:par>
                                <p:cTn id="138" presetID="42" presetClass="path" presetSubtype="0" decel="40000" fill="hold" grpId="2" nodeType="withEffect">
                                  <p:stCondLst>
                                    <p:cond delay="750"/>
                                  </p:stCondLst>
                                  <p:childTnLst>
                                    <p:animMotion origin="layout" path="M 4.58333E-6 -4.81481E-6 L 0.03997 0.04584 " pathEditMode="relative" rAng="0" ptsTypes="AA">
                                      <p:cBhvr>
                                        <p:cTn id="139" dur="400" fill="hold"/>
                                        <p:tgtEl>
                                          <p:spTgt spid="26"/>
                                        </p:tgtEl>
                                        <p:attrNameLst>
                                          <p:attrName>ppt_x</p:attrName>
                                          <p:attrName>ppt_y</p:attrName>
                                        </p:attrNameLst>
                                      </p:cBhvr>
                                      <p:rCtr x="1992" y="2292"/>
                                    </p:animMotion>
                                  </p:childTnLst>
                                </p:cTn>
                              </p:par>
                              <p:par>
                                <p:cTn id="140" presetID="23" presetClass="exit" presetSubtype="32" fill="hold" grpId="1" nodeType="withEffect">
                                  <p:stCondLst>
                                    <p:cond delay="750"/>
                                  </p:stCondLst>
                                  <p:childTnLst>
                                    <p:anim calcmode="lin" valueType="num">
                                      <p:cBhvr>
                                        <p:cTn id="141" dur="400"/>
                                        <p:tgtEl>
                                          <p:spTgt spid="25"/>
                                        </p:tgtEl>
                                        <p:attrNameLst>
                                          <p:attrName>ppt_w</p:attrName>
                                        </p:attrNameLst>
                                      </p:cBhvr>
                                      <p:tavLst>
                                        <p:tav tm="0">
                                          <p:val>
                                            <p:strVal val="ppt_w"/>
                                          </p:val>
                                        </p:tav>
                                        <p:tav tm="100000">
                                          <p:val>
                                            <p:fltVal val="0"/>
                                          </p:val>
                                        </p:tav>
                                      </p:tavLst>
                                    </p:anim>
                                    <p:anim calcmode="lin" valueType="num">
                                      <p:cBhvr>
                                        <p:cTn id="142" dur="400"/>
                                        <p:tgtEl>
                                          <p:spTgt spid="25"/>
                                        </p:tgtEl>
                                        <p:attrNameLst>
                                          <p:attrName>ppt_h</p:attrName>
                                        </p:attrNameLst>
                                      </p:cBhvr>
                                      <p:tavLst>
                                        <p:tav tm="0">
                                          <p:val>
                                            <p:strVal val="ppt_h"/>
                                          </p:val>
                                        </p:tav>
                                        <p:tav tm="100000">
                                          <p:val>
                                            <p:fltVal val="0"/>
                                          </p:val>
                                        </p:tav>
                                      </p:tavLst>
                                    </p:anim>
                                    <p:set>
                                      <p:cBhvr>
                                        <p:cTn id="143" dur="1" fill="hold">
                                          <p:stCondLst>
                                            <p:cond delay="399"/>
                                          </p:stCondLst>
                                        </p:cTn>
                                        <p:tgtEl>
                                          <p:spTgt spid="25"/>
                                        </p:tgtEl>
                                        <p:attrNameLst>
                                          <p:attrName>style.visibility</p:attrName>
                                        </p:attrNameLst>
                                      </p:cBhvr>
                                      <p:to>
                                        <p:strVal val="hidden"/>
                                      </p:to>
                                    </p:set>
                                  </p:childTnLst>
                                </p:cTn>
                              </p:par>
                              <p:par>
                                <p:cTn id="144" presetID="23" presetClass="exit" presetSubtype="32" fill="hold" grpId="1" nodeType="withEffect">
                                  <p:stCondLst>
                                    <p:cond delay="750"/>
                                  </p:stCondLst>
                                  <p:childTnLst>
                                    <p:anim calcmode="lin" valueType="num">
                                      <p:cBhvr>
                                        <p:cTn id="145" dur="400"/>
                                        <p:tgtEl>
                                          <p:spTgt spid="26"/>
                                        </p:tgtEl>
                                        <p:attrNameLst>
                                          <p:attrName>ppt_w</p:attrName>
                                        </p:attrNameLst>
                                      </p:cBhvr>
                                      <p:tavLst>
                                        <p:tav tm="0">
                                          <p:val>
                                            <p:strVal val="ppt_w"/>
                                          </p:val>
                                        </p:tav>
                                        <p:tav tm="100000">
                                          <p:val>
                                            <p:fltVal val="0"/>
                                          </p:val>
                                        </p:tav>
                                      </p:tavLst>
                                    </p:anim>
                                    <p:anim calcmode="lin" valueType="num">
                                      <p:cBhvr>
                                        <p:cTn id="146" dur="400"/>
                                        <p:tgtEl>
                                          <p:spTgt spid="26"/>
                                        </p:tgtEl>
                                        <p:attrNameLst>
                                          <p:attrName>ppt_h</p:attrName>
                                        </p:attrNameLst>
                                      </p:cBhvr>
                                      <p:tavLst>
                                        <p:tav tm="0">
                                          <p:val>
                                            <p:strVal val="ppt_h"/>
                                          </p:val>
                                        </p:tav>
                                        <p:tav tm="100000">
                                          <p:val>
                                            <p:fltVal val="0"/>
                                          </p:val>
                                        </p:tav>
                                      </p:tavLst>
                                    </p:anim>
                                    <p:set>
                                      <p:cBhvr>
                                        <p:cTn id="147" dur="1" fill="hold">
                                          <p:stCondLst>
                                            <p:cond delay="399"/>
                                          </p:stCondLst>
                                        </p:cTn>
                                        <p:tgtEl>
                                          <p:spTgt spid="26"/>
                                        </p:tgtEl>
                                        <p:attrNameLst>
                                          <p:attrName>style.visibility</p:attrName>
                                        </p:attrNameLst>
                                      </p:cBhvr>
                                      <p:to>
                                        <p:strVal val="hidden"/>
                                      </p:to>
                                    </p:set>
                                  </p:childTnLst>
                                </p:cTn>
                              </p:par>
                              <p:par>
                                <p:cTn id="148" presetID="42" presetClass="path" presetSubtype="0" decel="40000" fill="hold" grpId="2" nodeType="withEffect">
                                  <p:stCondLst>
                                    <p:cond delay="750"/>
                                  </p:stCondLst>
                                  <p:childTnLst>
                                    <p:animMotion origin="layout" path="M -4.16667E-6 -7.40741E-7 L 0.01823 -0.0338 " pathEditMode="relative" rAng="0" ptsTypes="AA">
                                      <p:cBhvr>
                                        <p:cTn id="149" dur="400" fill="hold"/>
                                        <p:tgtEl>
                                          <p:spTgt spid="27"/>
                                        </p:tgtEl>
                                        <p:attrNameLst>
                                          <p:attrName>ppt_x</p:attrName>
                                          <p:attrName>ppt_y</p:attrName>
                                        </p:attrNameLst>
                                      </p:cBhvr>
                                      <p:rCtr x="911" y="-1690"/>
                                    </p:animMotion>
                                  </p:childTnLst>
                                </p:cTn>
                              </p:par>
                              <p:par>
                                <p:cTn id="150" presetID="23" presetClass="exit" presetSubtype="32" fill="hold" grpId="1" nodeType="withEffect">
                                  <p:stCondLst>
                                    <p:cond delay="750"/>
                                  </p:stCondLst>
                                  <p:childTnLst>
                                    <p:anim calcmode="lin" valueType="num">
                                      <p:cBhvr>
                                        <p:cTn id="151" dur="400"/>
                                        <p:tgtEl>
                                          <p:spTgt spid="27"/>
                                        </p:tgtEl>
                                        <p:attrNameLst>
                                          <p:attrName>ppt_w</p:attrName>
                                        </p:attrNameLst>
                                      </p:cBhvr>
                                      <p:tavLst>
                                        <p:tav tm="0">
                                          <p:val>
                                            <p:strVal val="ppt_w"/>
                                          </p:val>
                                        </p:tav>
                                        <p:tav tm="100000">
                                          <p:val>
                                            <p:fltVal val="0"/>
                                          </p:val>
                                        </p:tav>
                                      </p:tavLst>
                                    </p:anim>
                                    <p:anim calcmode="lin" valueType="num">
                                      <p:cBhvr>
                                        <p:cTn id="152" dur="400"/>
                                        <p:tgtEl>
                                          <p:spTgt spid="27"/>
                                        </p:tgtEl>
                                        <p:attrNameLst>
                                          <p:attrName>ppt_h</p:attrName>
                                        </p:attrNameLst>
                                      </p:cBhvr>
                                      <p:tavLst>
                                        <p:tav tm="0">
                                          <p:val>
                                            <p:strVal val="ppt_h"/>
                                          </p:val>
                                        </p:tav>
                                        <p:tav tm="100000">
                                          <p:val>
                                            <p:fltVal val="0"/>
                                          </p:val>
                                        </p:tav>
                                      </p:tavLst>
                                    </p:anim>
                                    <p:set>
                                      <p:cBhvr>
                                        <p:cTn id="153" dur="1" fill="hold">
                                          <p:stCondLst>
                                            <p:cond delay="399"/>
                                          </p:stCondLst>
                                        </p:cTn>
                                        <p:tgtEl>
                                          <p:spTgt spid="27"/>
                                        </p:tgtEl>
                                        <p:attrNameLst>
                                          <p:attrName>style.visibility</p:attrName>
                                        </p:attrNameLst>
                                      </p:cBhvr>
                                      <p:to>
                                        <p:strVal val="hidden"/>
                                      </p:to>
                                    </p:set>
                                  </p:childTnLst>
                                </p:cTn>
                              </p:par>
                            </p:childTnLst>
                          </p:cTn>
                        </p:par>
                        <p:par>
                          <p:cTn id="154" fill="hold">
                            <p:stCondLst>
                              <p:cond delay="3525"/>
                            </p:stCondLst>
                            <p:childTnLst>
                              <p:par>
                                <p:cTn id="155" presetID="22" presetClass="entr" presetSubtype="2" fill="hold" grpId="0" nodeType="after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wipe(right)">
                                      <p:cBhvr>
                                        <p:cTn id="157" dur="250"/>
                                        <p:tgtEl>
                                          <p:spTgt spid="17"/>
                                        </p:tgtEl>
                                      </p:cBhvr>
                                    </p:animEffect>
                                  </p:childTnLst>
                                </p:cTn>
                              </p:par>
                              <p:par>
                                <p:cTn id="158" presetID="22" presetClass="exit" presetSubtype="2" fill="hold" grpId="1" nodeType="withEffect">
                                  <p:stCondLst>
                                    <p:cond delay="150"/>
                                  </p:stCondLst>
                                  <p:childTnLst>
                                    <p:animEffect transition="out" filter="wipe(right)">
                                      <p:cBhvr>
                                        <p:cTn id="159" dur="250"/>
                                        <p:tgtEl>
                                          <p:spTgt spid="17"/>
                                        </p:tgtEl>
                                      </p:cBhvr>
                                    </p:animEffect>
                                    <p:set>
                                      <p:cBhvr>
                                        <p:cTn id="160" dur="1" fill="hold">
                                          <p:stCondLst>
                                            <p:cond delay="249"/>
                                          </p:stCondLst>
                                        </p:cTn>
                                        <p:tgtEl>
                                          <p:spTgt spid="17"/>
                                        </p:tgtEl>
                                        <p:attrNameLst>
                                          <p:attrName>style.visibility</p:attrName>
                                        </p:attrNameLst>
                                      </p:cBhvr>
                                      <p:to>
                                        <p:strVal val="hidden"/>
                                      </p:to>
                                    </p:set>
                                  </p:childTnLst>
                                </p:cTn>
                              </p:par>
                              <p:par>
                                <p:cTn id="161" presetID="22" presetClass="entr" presetSubtype="8" fill="hold" grpId="0" nodeType="withEffect">
                                  <p:stCondLst>
                                    <p:cond delay="300"/>
                                  </p:stCondLst>
                                  <p:childTnLst>
                                    <p:set>
                                      <p:cBhvr>
                                        <p:cTn id="162" dur="1" fill="hold">
                                          <p:stCondLst>
                                            <p:cond delay="0"/>
                                          </p:stCondLst>
                                        </p:cTn>
                                        <p:tgtEl>
                                          <p:spTgt spid="18"/>
                                        </p:tgtEl>
                                        <p:attrNameLst>
                                          <p:attrName>style.visibility</p:attrName>
                                        </p:attrNameLst>
                                      </p:cBhvr>
                                      <p:to>
                                        <p:strVal val="visible"/>
                                      </p:to>
                                    </p:set>
                                    <p:animEffect transition="in" filter="wipe(left)">
                                      <p:cBhvr>
                                        <p:cTn id="163" dur="250"/>
                                        <p:tgtEl>
                                          <p:spTgt spid="18"/>
                                        </p:tgtEl>
                                      </p:cBhvr>
                                    </p:animEffect>
                                  </p:childTnLst>
                                </p:cTn>
                              </p:par>
                              <p:par>
                                <p:cTn id="164" presetID="22" presetClass="exit" presetSubtype="8" fill="hold" grpId="1" nodeType="withEffect">
                                  <p:stCondLst>
                                    <p:cond delay="450"/>
                                  </p:stCondLst>
                                  <p:childTnLst>
                                    <p:animEffect transition="out" filter="wipe(left)">
                                      <p:cBhvr>
                                        <p:cTn id="165" dur="250"/>
                                        <p:tgtEl>
                                          <p:spTgt spid="18"/>
                                        </p:tgtEl>
                                      </p:cBhvr>
                                    </p:animEffect>
                                    <p:set>
                                      <p:cBhvr>
                                        <p:cTn id="166" dur="1" fill="hold">
                                          <p:stCondLst>
                                            <p:cond delay="249"/>
                                          </p:stCondLst>
                                        </p:cTn>
                                        <p:tgtEl>
                                          <p:spTgt spid="18"/>
                                        </p:tgtEl>
                                        <p:attrNameLst>
                                          <p:attrName>style.visibility</p:attrName>
                                        </p:attrNameLst>
                                      </p:cBhvr>
                                      <p:to>
                                        <p:strVal val="hidden"/>
                                      </p:to>
                                    </p:set>
                                  </p:childTnLst>
                                </p:cTn>
                              </p:par>
                            </p:childTnLst>
                          </p:cTn>
                        </p:par>
                        <p:par>
                          <p:cTn id="167" fill="hold">
                            <p:stCondLst>
                              <p:cond delay="4225"/>
                            </p:stCondLst>
                            <p:childTnLst>
                              <p:par>
                                <p:cTn id="168" presetID="45" presetClass="entr" presetSubtype="0" fill="hold" grpId="0" nodeType="afterEffect">
                                  <p:stCondLst>
                                    <p:cond delay="0"/>
                                  </p:stCondLst>
                                  <p:iterate type="lt">
                                    <p:tmPct val="10000"/>
                                  </p:iterate>
                                  <p:childTnLst>
                                    <p:set>
                                      <p:cBhvr>
                                        <p:cTn id="169" dur="1" fill="hold">
                                          <p:stCondLst>
                                            <p:cond delay="0"/>
                                          </p:stCondLst>
                                        </p:cTn>
                                        <p:tgtEl>
                                          <p:spTgt spid="3"/>
                                        </p:tgtEl>
                                        <p:attrNameLst>
                                          <p:attrName>style.visibility</p:attrName>
                                        </p:attrNameLst>
                                      </p:cBhvr>
                                      <p:to>
                                        <p:strVal val="visible"/>
                                      </p:to>
                                    </p:set>
                                    <p:animEffect transition="in" filter="fade">
                                      <p:cBhvr>
                                        <p:cTn id="170" dur="350"/>
                                        <p:tgtEl>
                                          <p:spTgt spid="3"/>
                                        </p:tgtEl>
                                      </p:cBhvr>
                                    </p:animEffect>
                                    <p:anim calcmode="lin" valueType="num">
                                      <p:cBhvr>
                                        <p:cTn id="171" dur="350" fill="hold"/>
                                        <p:tgtEl>
                                          <p:spTgt spid="3"/>
                                        </p:tgtEl>
                                        <p:attrNameLst>
                                          <p:attrName>ppt_w</p:attrName>
                                        </p:attrNameLst>
                                      </p:cBhvr>
                                      <p:tavLst>
                                        <p:tav tm="0" fmla="#ppt_w*sin(2.5*pi*$)">
                                          <p:val>
                                            <p:fltVal val="0"/>
                                          </p:val>
                                        </p:tav>
                                        <p:tav tm="100000">
                                          <p:val>
                                            <p:fltVal val="1"/>
                                          </p:val>
                                        </p:tav>
                                      </p:tavLst>
                                    </p:anim>
                                    <p:anim calcmode="lin" valueType="num">
                                      <p:cBhvr>
                                        <p:cTn id="172" dur="350" fill="hold"/>
                                        <p:tgtEl>
                                          <p:spTgt spid="3"/>
                                        </p:tgtEl>
                                        <p:attrNameLst>
                                          <p:attrName>ppt_h</p:attrName>
                                        </p:attrNameLst>
                                      </p:cBhvr>
                                      <p:tavLst>
                                        <p:tav tm="0">
                                          <p:val>
                                            <p:strVal val="#ppt_h"/>
                                          </p:val>
                                        </p:tav>
                                        <p:tav tm="100000">
                                          <p:val>
                                            <p:strVal val="#ppt_h"/>
                                          </p:val>
                                        </p:tav>
                                      </p:tavLst>
                                    </p:anim>
                                  </p:childTnLst>
                                </p:cTn>
                              </p:par>
                            </p:childTnLst>
                          </p:cTn>
                        </p:par>
                        <p:par>
                          <p:cTn id="173" fill="hold">
                            <p:stCondLst>
                              <p:cond delay="5380"/>
                            </p:stCondLst>
                            <p:childTnLst>
                              <p:par>
                                <p:cTn id="174" presetID="45" presetClass="entr" presetSubtype="0" fill="hold" grpId="0" nodeType="afterEffect">
                                  <p:stCondLst>
                                    <p:cond delay="0"/>
                                  </p:stCondLst>
                                  <p:iterate type="lt">
                                    <p:tmPct val="10000"/>
                                  </p:iterate>
                                  <p:childTnLst>
                                    <p:set>
                                      <p:cBhvr>
                                        <p:cTn id="175" dur="1" fill="hold">
                                          <p:stCondLst>
                                            <p:cond delay="0"/>
                                          </p:stCondLst>
                                        </p:cTn>
                                        <p:tgtEl>
                                          <p:spTgt spid="12"/>
                                        </p:tgtEl>
                                        <p:attrNameLst>
                                          <p:attrName>style.visibility</p:attrName>
                                        </p:attrNameLst>
                                      </p:cBhvr>
                                      <p:to>
                                        <p:strVal val="visible"/>
                                      </p:to>
                                    </p:set>
                                    <p:animEffect transition="in" filter="fade">
                                      <p:cBhvr>
                                        <p:cTn id="176" dur="350"/>
                                        <p:tgtEl>
                                          <p:spTgt spid="12"/>
                                        </p:tgtEl>
                                      </p:cBhvr>
                                    </p:animEffect>
                                    <p:anim calcmode="lin" valueType="num">
                                      <p:cBhvr>
                                        <p:cTn id="177" dur="350" fill="hold"/>
                                        <p:tgtEl>
                                          <p:spTgt spid="12"/>
                                        </p:tgtEl>
                                        <p:attrNameLst>
                                          <p:attrName>ppt_w</p:attrName>
                                        </p:attrNameLst>
                                      </p:cBhvr>
                                      <p:tavLst>
                                        <p:tav tm="0" fmla="#ppt_w*sin(2.5*pi*$)">
                                          <p:val>
                                            <p:fltVal val="0"/>
                                          </p:val>
                                        </p:tav>
                                        <p:tav tm="100000">
                                          <p:val>
                                            <p:fltVal val="1"/>
                                          </p:val>
                                        </p:tav>
                                      </p:tavLst>
                                    </p:anim>
                                    <p:anim calcmode="lin" valueType="num">
                                      <p:cBhvr>
                                        <p:cTn id="178" dur="350" fill="hold"/>
                                        <p:tgtEl>
                                          <p:spTgt spid="12"/>
                                        </p:tgtEl>
                                        <p:attrNameLst>
                                          <p:attrName>ppt_h</p:attrName>
                                        </p:attrNameLst>
                                      </p:cBhvr>
                                      <p:tavLst>
                                        <p:tav tm="0">
                                          <p:val>
                                            <p:strVal val="#ppt_h"/>
                                          </p:val>
                                        </p:tav>
                                        <p:tav tm="100000">
                                          <p:val>
                                            <p:strVal val="#ppt_h"/>
                                          </p:val>
                                        </p:tav>
                                      </p:tavLst>
                                    </p:anim>
                                  </p:childTnLst>
                                </p:cTn>
                              </p:par>
                            </p:childTnLst>
                          </p:cTn>
                        </p:par>
                        <p:par>
                          <p:cTn id="179" fill="hold">
                            <p:stCondLst>
                              <p:cond delay="6500"/>
                            </p:stCondLst>
                            <p:childTnLst>
                              <p:par>
                                <p:cTn id="180" presetID="45" presetClass="entr" presetSubtype="0" fill="hold" grpId="0" nodeType="afterEffect">
                                  <p:stCondLst>
                                    <p:cond delay="0"/>
                                  </p:stCondLst>
                                  <p:iterate type="lt">
                                    <p:tmPct val="15000"/>
                                  </p:iterate>
                                  <p:childTnLst>
                                    <p:set>
                                      <p:cBhvr>
                                        <p:cTn id="181" dur="1" fill="hold">
                                          <p:stCondLst>
                                            <p:cond delay="0"/>
                                          </p:stCondLst>
                                        </p:cTn>
                                        <p:tgtEl>
                                          <p:spTgt spid="14"/>
                                        </p:tgtEl>
                                        <p:attrNameLst>
                                          <p:attrName>style.visibility</p:attrName>
                                        </p:attrNameLst>
                                      </p:cBhvr>
                                      <p:to>
                                        <p:strVal val="visible"/>
                                      </p:to>
                                    </p:set>
                                    <p:animEffect transition="in" filter="fade">
                                      <p:cBhvr>
                                        <p:cTn id="182" dur="350"/>
                                        <p:tgtEl>
                                          <p:spTgt spid="14"/>
                                        </p:tgtEl>
                                      </p:cBhvr>
                                    </p:animEffect>
                                    <p:anim calcmode="lin" valueType="num">
                                      <p:cBhvr>
                                        <p:cTn id="183" dur="350" fill="hold"/>
                                        <p:tgtEl>
                                          <p:spTgt spid="14"/>
                                        </p:tgtEl>
                                        <p:attrNameLst>
                                          <p:attrName>ppt_w</p:attrName>
                                        </p:attrNameLst>
                                      </p:cBhvr>
                                      <p:tavLst>
                                        <p:tav tm="0" fmla="#ppt_w*sin(2.5*pi*$)">
                                          <p:val>
                                            <p:fltVal val="0"/>
                                          </p:val>
                                        </p:tav>
                                        <p:tav tm="100000">
                                          <p:val>
                                            <p:fltVal val="1"/>
                                          </p:val>
                                        </p:tav>
                                      </p:tavLst>
                                    </p:anim>
                                    <p:anim calcmode="lin" valueType="num">
                                      <p:cBhvr>
                                        <p:cTn id="184" dur="350" fill="hold"/>
                                        <p:tgtEl>
                                          <p:spTgt spid="14"/>
                                        </p:tgtEl>
                                        <p:attrNameLst>
                                          <p:attrName>ppt_h</p:attrName>
                                        </p:attrNameLst>
                                      </p:cBhvr>
                                      <p:tavLst>
                                        <p:tav tm="0">
                                          <p:val>
                                            <p:strVal val="#ppt_h"/>
                                          </p:val>
                                        </p:tav>
                                        <p:tav tm="100000">
                                          <p:val>
                                            <p:strVal val="#ppt_h"/>
                                          </p:val>
                                        </p:tav>
                                      </p:tavLst>
                                    </p:anim>
                                  </p:childTnLst>
                                </p:cTn>
                              </p:par>
                            </p:childTnLst>
                          </p:cTn>
                        </p:par>
                        <p:par>
                          <p:cTn id="185" fill="hold">
                            <p:stCondLst>
                              <p:cond delay="7690"/>
                            </p:stCondLst>
                            <p:childTnLst>
                              <p:par>
                                <p:cTn id="186" presetID="27" presetClass="emph" presetSubtype="0" repeatCount="2000" fill="remove" grpId="1" nodeType="afterEffect">
                                  <p:stCondLst>
                                    <p:cond delay="500"/>
                                  </p:stCondLst>
                                  <p:iterate type="lt">
                                    <p:tmPct val="15000"/>
                                  </p:iterate>
                                  <p:childTnLst>
                                    <p:animClr clrSpc="rgb" dir="cw">
                                      <p:cBhvr override="childStyle">
                                        <p:cTn id="187" dur="250" autoRev="1" fill="remove"/>
                                        <p:tgtEl>
                                          <p:spTgt spid="14"/>
                                        </p:tgtEl>
                                        <p:attrNameLst>
                                          <p:attrName>style.color</p:attrName>
                                        </p:attrNameLst>
                                      </p:cBhvr>
                                      <p:to>
                                        <a:srgbClr val="FFFF00"/>
                                      </p:to>
                                    </p:animClr>
                                    <p:animClr clrSpc="rgb" dir="cw">
                                      <p:cBhvr>
                                        <p:cTn id="188" dur="250" autoRev="1" fill="remove"/>
                                        <p:tgtEl>
                                          <p:spTgt spid="14"/>
                                        </p:tgtEl>
                                        <p:attrNameLst>
                                          <p:attrName>fillcolor</p:attrName>
                                        </p:attrNameLst>
                                      </p:cBhvr>
                                      <p:to>
                                        <a:srgbClr val="FFFF00"/>
                                      </p:to>
                                    </p:animClr>
                                    <p:set>
                                      <p:cBhvr>
                                        <p:cTn id="189" dur="250" autoRev="1" fill="remove"/>
                                        <p:tgtEl>
                                          <p:spTgt spid="14"/>
                                        </p:tgtEl>
                                        <p:attrNameLst>
                                          <p:attrName>fill.type</p:attrName>
                                        </p:attrNameLst>
                                      </p:cBhvr>
                                      <p:to>
                                        <p:strVal val="solid"/>
                                      </p:to>
                                    </p:set>
                                    <p:set>
                                      <p:cBhvr>
                                        <p:cTn id="190" dur="250" autoRev="1" fill="remove"/>
                                        <p:tgtEl>
                                          <p:spTgt spid="14"/>
                                        </p:tgtEl>
                                        <p:attrNameLst>
                                          <p:attrName>fill.on</p:attrName>
                                        </p:attrNameLst>
                                      </p:cBhvr>
                                      <p:to>
                                        <p:strVal val="true"/>
                                      </p:to>
                                    </p:set>
                                  </p:childTnLst>
                                </p:cTn>
                              </p:par>
                            </p:childTnLst>
                          </p:cTn>
                        </p:par>
                        <p:par>
                          <p:cTn id="191" fill="hold">
                            <p:stCondLst>
                              <p:cond delay="11590"/>
                            </p:stCondLst>
                            <p:childTnLst>
                              <p:par>
                                <p:cTn id="192" presetID="10" presetClass="entr" presetSubtype="0" fill="hold" grpId="0" nodeType="afterEffect">
                                  <p:stCondLst>
                                    <p:cond delay="0"/>
                                  </p:stCondLst>
                                  <p:childTnLst>
                                    <p:set>
                                      <p:cBhvr>
                                        <p:cTn id="193" dur="1" fill="hold">
                                          <p:stCondLst>
                                            <p:cond delay="0"/>
                                          </p:stCondLst>
                                        </p:cTn>
                                        <p:tgtEl>
                                          <p:spTgt spid="122"/>
                                        </p:tgtEl>
                                        <p:attrNameLst>
                                          <p:attrName>style.visibility</p:attrName>
                                        </p:attrNameLst>
                                      </p:cBhvr>
                                      <p:to>
                                        <p:strVal val="visible"/>
                                      </p:to>
                                    </p:set>
                                    <p:animEffect transition="in" filter="fade">
                                      <p:cBhvr>
                                        <p:cTn id="19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3" grpId="0" animBg="1"/>
      <p:bldP spid="4" grpId="0" animBg="1"/>
      <p:bldP spid="10" grpId="0" animBg="1"/>
      <p:bldP spid="11" grpId="0" animBg="1"/>
      <p:bldP spid="12"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7" y="-218226"/>
            <a:ext cx="5611975" cy="2214452"/>
          </a:xfrm>
          <a:prstGeom prst="rect">
            <a:avLst/>
          </a:prstGeom>
          <a:noFill/>
        </p:spPr>
        <p:txBody>
          <a:bodyPr wrap="square" rtlCol="0">
            <a:spAutoFit/>
          </a:bodyPr>
          <a:lstStyle/>
          <a:p>
            <a:pPr>
              <a:lnSpc>
                <a:spcPct val="120000"/>
              </a:lnSpc>
            </a:pPr>
            <a:r>
              <a:rPr lang="en-US" altLang="zh-CN" sz="6000" b="1">
                <a:solidFill>
                  <a:schemeClr val="accent4"/>
                </a:solidFill>
                <a:latin typeface="+mj-lt"/>
              </a:rPr>
              <a:t>01</a:t>
            </a:r>
          </a:p>
          <a:p>
            <a:pPr>
              <a:lnSpc>
                <a:spcPct val="120000"/>
              </a:lnSpc>
            </a:pPr>
            <a:r>
              <a:rPr lang="ja-JP" altLang="en-US" sz="6000" b="1">
                <a:solidFill>
                  <a:schemeClr val="tx2"/>
                </a:solidFill>
                <a:latin typeface="+mj-ea"/>
                <a:ea typeface="+mj-ea"/>
              </a:rPr>
              <a:t>生産プロセス</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8" y="1948474"/>
            <a:ext cx="4622961"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ṥliḋe">
            <a:extLst>
              <a:ext uri="{FF2B5EF4-FFF2-40B4-BE49-F238E27FC236}">
                <a16:creationId xmlns:a16="http://schemas.microsoft.com/office/drawing/2014/main" id="{B4D51988-55A8-6E4F-CA9D-80E4819E5F14}"/>
              </a:ext>
            </a:extLst>
          </p:cNvPr>
          <p:cNvSpPr/>
          <p:nvPr/>
        </p:nvSpPr>
        <p:spPr>
          <a:xfrm>
            <a:off x="1070776" y="3372408"/>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6</a:t>
            </a:r>
            <a:endParaRPr lang="en-US" altLang="zh-CN">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070776" y="1438443"/>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NO.3</a:t>
            </a:r>
            <a:endParaRPr lang="en-US" altLang="zh-CN">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1835157" y="1453111"/>
            <a:ext cx="6154547"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持続可能なエネルギーの供給</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エネルギー効率の向上</a:t>
            </a:r>
            <a:endParaRPr lang="zh-CN" altLang="en-US" sz="2000" b="1">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070776" y="5390190"/>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10</a:t>
            </a:r>
            <a:endParaRPr lang="en-US" altLang="zh-CN">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1924852" y="267016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1924852" y="6728176"/>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1799" y="1435209"/>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799" y="3372313"/>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055949" y="5390190"/>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1835157" y="3423706"/>
            <a:ext cx="6449499"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循環型社会構築への貢献</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天然資源の持続的な有効活用</a:t>
            </a:r>
            <a:endParaRPr lang="zh-CN" altLang="en-US" sz="2000" b="1">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1924852" y="4640755"/>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1835157" y="5392566"/>
            <a:ext cx="5987834"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電子</a:t>
            </a:r>
            <a:r>
              <a:rPr lang="en-US" altLang="ja-JP" sz="2000" b="1">
                <a:latin typeface="Microsoft YaHei" panose="020B0503020204020204" pitchFamily="34" charset="-122"/>
                <a:ea typeface="Microsoft YaHei" panose="020B0503020204020204" pitchFamily="34" charset="-122"/>
              </a:rPr>
              <a:t>C</a:t>
            </a:r>
            <a:r>
              <a:rPr lang="ja-JP" altLang="en-US" sz="2000" b="1">
                <a:latin typeface="Microsoft YaHei" panose="020B0503020204020204" pitchFamily="34" charset="-122"/>
                <a:ea typeface="Microsoft YaHei" panose="020B0503020204020204" pitchFamily="34" charset="-122"/>
              </a:rPr>
              <a:t>グループの雇用環境</a:t>
            </a:r>
            <a:r>
              <a:rPr lang="zh-TW" altLang="en-US"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働きがい</a:t>
            </a:r>
            <a:r>
              <a:rPr lang="en-US" altLang="ja-JP" sz="2000" b="1">
                <a:latin typeface="Microsoft YaHei" panose="020B0503020204020204" pitchFamily="34" charset="-122"/>
                <a:ea typeface="Microsoft YaHei" panose="020B0503020204020204" pitchFamily="34" charset="-122"/>
              </a:rPr>
              <a:t>(QOL)</a:t>
            </a:r>
            <a:r>
              <a:rPr lang="ja-JP" altLang="en-US" sz="2000" b="1">
                <a:latin typeface="Microsoft YaHei" panose="020B0503020204020204" pitchFamily="34" charset="-122"/>
                <a:ea typeface="Microsoft YaHei" panose="020B0503020204020204" pitchFamily="34" charset="-122"/>
              </a:rPr>
              <a:t>の改善</a:t>
            </a:r>
            <a:endParaRPr lang="zh-CN" altLang="en-US" sz="2000" b="1">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1835157" y="1826489"/>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1835157" y="3839273"/>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1835157" y="5767533"/>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文本框 46">
            <a:extLst>
              <a:ext uri="{FF2B5EF4-FFF2-40B4-BE49-F238E27FC236}">
                <a16:creationId xmlns:a16="http://schemas.microsoft.com/office/drawing/2014/main" id="{4AD2498A-59D9-810C-7692-3C987FA92F17}"/>
              </a:ext>
            </a:extLst>
          </p:cNvPr>
          <p:cNvSpPr txBox="1"/>
          <p:nvPr/>
        </p:nvSpPr>
        <p:spPr>
          <a:xfrm>
            <a:off x="1068800" y="4778859"/>
            <a:ext cx="7072770" cy="523220"/>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 </a:t>
            </a:r>
            <a:r>
              <a:rPr lang="ja-JP" altLang="en-US" sz="2800" b="1">
                <a:solidFill>
                  <a:srgbClr val="001F6A"/>
                </a:solidFill>
                <a:latin typeface="Microsoft YaHei" panose="020B0503020204020204" pitchFamily="34" charset="-122"/>
                <a:ea typeface="Microsoft YaHei" panose="020B0503020204020204" pitchFamily="34" charset="-122"/>
              </a:rPr>
              <a:t>整備に必要な時間が</a:t>
            </a:r>
            <a:r>
              <a:rPr lang="en-US" altLang="ja-JP" sz="2800" b="1">
                <a:solidFill>
                  <a:srgbClr val="001F6A"/>
                </a:solidFill>
                <a:latin typeface="Microsoft YaHei" panose="020B0503020204020204" pitchFamily="34" charset="-122"/>
                <a:ea typeface="Microsoft YaHei" panose="020B0503020204020204" pitchFamily="34" charset="-122"/>
              </a:rPr>
              <a:t>92.5%</a:t>
            </a:r>
            <a:r>
              <a:rPr lang="ja-JP" altLang="en-US" sz="2800" b="1">
                <a:solidFill>
                  <a:srgbClr val="001F6A"/>
                </a:solidFill>
                <a:latin typeface="Microsoft YaHei" panose="020B0503020204020204" pitchFamily="34" charset="-122"/>
                <a:ea typeface="Microsoft YaHei" panose="020B0503020204020204" pitchFamily="34" charset="-122"/>
              </a:rPr>
              <a:t>削減</a:t>
            </a:r>
            <a:endParaRPr lang="en-US" altLang="zh-TW" sz="2800" b="1">
              <a:solidFill>
                <a:srgbClr val="001F6A"/>
              </a:solidFill>
              <a:latin typeface="Microsoft YaHei" panose="020B0503020204020204" pitchFamily="34" charset="-122"/>
              <a:ea typeface="Microsoft YaHei" panose="020B0503020204020204" pitchFamily="34" charset="-122"/>
            </a:endParaRPr>
          </a:p>
        </p:txBody>
      </p:sp>
      <p:sp>
        <p:nvSpPr>
          <p:cNvPr id="121" name="文本框 54">
            <a:extLst>
              <a:ext uri="{FF2B5EF4-FFF2-40B4-BE49-F238E27FC236}">
                <a16:creationId xmlns:a16="http://schemas.microsoft.com/office/drawing/2014/main" id="{58DF8AC9-5B3E-39D9-2ACC-527954583F54}"/>
              </a:ext>
            </a:extLst>
          </p:cNvPr>
          <p:cNvSpPr txBox="1"/>
          <p:nvPr/>
        </p:nvSpPr>
        <p:spPr>
          <a:xfrm>
            <a:off x="1068800" y="834835"/>
            <a:ext cx="7000634" cy="523220"/>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a:t>
            </a:r>
            <a:r>
              <a:rPr lang="ja-JP" altLang="en-US" sz="2800" b="1">
                <a:solidFill>
                  <a:srgbClr val="001F6A"/>
                </a:solidFill>
                <a:latin typeface="Microsoft YaHei" panose="020B0503020204020204" pitchFamily="34" charset="-122"/>
                <a:ea typeface="Microsoft YaHei" panose="020B0503020204020204" pitchFamily="34" charset="-122"/>
              </a:rPr>
              <a:t>整備後の精度誤差が</a:t>
            </a:r>
            <a:r>
              <a:rPr lang="en-US" altLang="ja-JP" sz="2800" b="1">
                <a:solidFill>
                  <a:srgbClr val="001F6A"/>
                </a:solidFill>
                <a:latin typeface="Microsoft YaHei" panose="020B0503020204020204" pitchFamily="34" charset="-122"/>
                <a:ea typeface="Microsoft YaHei" panose="020B0503020204020204" pitchFamily="34" charset="-122"/>
              </a:rPr>
              <a:t>67%</a:t>
            </a:r>
            <a:r>
              <a:rPr lang="ja-JP" altLang="en-US" sz="2800" b="1">
                <a:solidFill>
                  <a:srgbClr val="001F6A"/>
                </a:solidFill>
                <a:latin typeface="Microsoft YaHei" panose="020B0503020204020204" pitchFamily="34" charset="-122"/>
                <a:ea typeface="Microsoft YaHei" panose="020B0503020204020204" pitchFamily="34" charset="-122"/>
              </a:rPr>
              <a:t>縮まる</a:t>
            </a:r>
            <a:endParaRPr lang="zh-CN" altLang="en-US" sz="2800" b="1">
              <a:solidFill>
                <a:srgbClr val="001F6A"/>
              </a:solidFill>
              <a:latin typeface="Microsoft YaHei" panose="020B0503020204020204" pitchFamily="34" charset="-122"/>
              <a:ea typeface="Microsoft YaHei" panose="020B0503020204020204" pitchFamily="34" charset="-122"/>
            </a:endParaRPr>
          </a:p>
        </p:txBody>
      </p:sp>
      <p:sp>
        <p:nvSpPr>
          <p:cNvPr id="122" name="文本框 56">
            <a:extLst>
              <a:ext uri="{FF2B5EF4-FFF2-40B4-BE49-F238E27FC236}">
                <a16:creationId xmlns:a16="http://schemas.microsoft.com/office/drawing/2014/main" id="{13299BED-9028-93CD-3DA0-CF1E5F27149A}"/>
              </a:ext>
            </a:extLst>
          </p:cNvPr>
          <p:cNvSpPr txBox="1"/>
          <p:nvPr/>
        </p:nvSpPr>
        <p:spPr>
          <a:xfrm>
            <a:off x="1068800" y="2771740"/>
            <a:ext cx="5501827" cy="553998"/>
          </a:xfrm>
          <a:prstGeom prst="rect">
            <a:avLst/>
          </a:prstGeom>
          <a:noFill/>
          <a:ln>
            <a:noFill/>
          </a:ln>
        </p:spPr>
        <p:txBody>
          <a:bodyPr wrap="none" rtlCol="0">
            <a:spAutoFit/>
          </a:bodyPr>
          <a:lstStyle/>
          <a:p>
            <a:pPr algn="ctr"/>
            <a:r>
              <a:rPr lang="ja-JP" altLang="en-US" sz="3000" b="1">
                <a:solidFill>
                  <a:srgbClr val="001F6A"/>
                </a:solidFill>
                <a:latin typeface="Microsoft YaHei" panose="020B0503020204020204" pitchFamily="34" charset="-122"/>
                <a:ea typeface="Microsoft YaHei" panose="020B0503020204020204" pitchFamily="34" charset="-122"/>
              </a:rPr>
              <a:t>斜め</a:t>
            </a:r>
            <a:r>
              <a:rPr lang="en-US" altLang="ja-JP" sz="3000" b="1">
                <a:solidFill>
                  <a:srgbClr val="001F6A"/>
                </a:solidFill>
                <a:latin typeface="Microsoft YaHei" panose="020B0503020204020204" pitchFamily="34" charset="-122"/>
                <a:ea typeface="Microsoft YaHei" panose="020B0503020204020204" pitchFamily="34" charset="-122"/>
              </a:rPr>
              <a:t>C.S.B.</a:t>
            </a:r>
            <a:r>
              <a:rPr lang="ja-JP" altLang="en-US" sz="3000" b="1">
                <a:solidFill>
                  <a:srgbClr val="001F6A"/>
                </a:solidFill>
                <a:latin typeface="Microsoft YaHei" panose="020B0503020204020204" pitchFamily="34" charset="-122"/>
                <a:ea typeface="Microsoft YaHei" panose="020B0503020204020204" pitchFamily="34" charset="-122"/>
              </a:rPr>
              <a:t>加工の現地化に達成</a:t>
            </a:r>
            <a:endParaRPr lang="zh-CN" altLang="en-US" sz="3000" b="1">
              <a:solidFill>
                <a:srgbClr val="001F6A"/>
              </a:solidFill>
              <a:latin typeface="Microsoft YaHei" panose="020B0503020204020204" pitchFamily="34" charset="-122"/>
              <a:ea typeface="Microsoft YaHei" panose="020B0503020204020204" pitchFamily="34" charset="-122"/>
            </a:endParaRPr>
          </a:p>
        </p:txBody>
      </p:sp>
      <p:sp>
        <p:nvSpPr>
          <p:cNvPr id="123" name="副标题 4">
            <a:extLst>
              <a:ext uri="{FF2B5EF4-FFF2-40B4-BE49-F238E27FC236}">
                <a16:creationId xmlns:a16="http://schemas.microsoft.com/office/drawing/2014/main" id="{64DEC03A-B16D-C53C-ACD2-1BD10898F0B8}"/>
              </a:ext>
            </a:extLst>
          </p:cNvPr>
          <p:cNvSpPr txBox="1">
            <a:spLocks/>
          </p:cNvSpPr>
          <p:nvPr/>
        </p:nvSpPr>
        <p:spPr>
          <a:xfrm>
            <a:off x="669924" y="2862"/>
            <a:ext cx="10850564" cy="697609"/>
          </a:xfrm>
          <a:prstGeom prst="rect">
            <a:avLst/>
          </a:prstGeom>
        </p:spPr>
        <p:txBody>
          <a:bodyPr>
            <a:no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800" kern="1200">
                <a:solidFill>
                  <a:schemeClr val="tx1"/>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600" kern="1200">
                <a:solidFill>
                  <a:schemeClr val="tx1"/>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kern="1200">
                <a:solidFill>
                  <a:schemeClr val="tx1"/>
                </a:solidFill>
                <a:latin typeface="+mn-lt"/>
                <a:ea typeface="+mn-ea"/>
                <a:cs typeface="+mn-cs"/>
              </a:defRPr>
            </a:lvl4pPr>
            <a:lvl5pPr marL="1500188" marR="0" indent="-128588"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lang="zh-CN" altLang="en-US" sz="900" b="0" i="0" u="none" strike="noStrike" kern="1200" cap="none" spc="0" normalizeH="0" baseline="0" noProof="0">
                <a:ln>
                  <a:noFill/>
                </a:ln>
                <a:solidFill>
                  <a:srgbClr val="000000"/>
                </a:solidFill>
                <a:effectLst/>
                <a:uLnTx/>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a:solidFill>
                  <a:srgbClr val="003192"/>
                </a:solidFill>
              </a:rPr>
              <a:t>STAY in FRONT</a:t>
            </a:r>
            <a:r>
              <a:rPr lang="en-US" altLang="zh-CN" sz="4400" b="1"/>
              <a:t> </a:t>
            </a:r>
            <a:r>
              <a:rPr lang="en-US" altLang="zh-CN" sz="4400" b="1">
                <a:solidFill>
                  <a:srgbClr val="00B050"/>
                </a:solidFill>
              </a:rPr>
              <a:t>with </a:t>
            </a:r>
            <a:r>
              <a:rPr lang="en-US" altLang="zh-CN" sz="4800" b="1">
                <a:solidFill>
                  <a:srgbClr val="00B050"/>
                </a:solidFill>
                <a:effectLst>
                  <a:outerShdw blurRad="25400" dist="38100" dir="2700000" algn="tl" rotWithShape="0">
                    <a:prstClr val="black">
                      <a:alpha val="60000"/>
                    </a:prstClr>
                  </a:outerShdw>
                </a:effectLst>
              </a:rPr>
              <a:t>SDGs</a:t>
            </a:r>
            <a:endParaRPr lang="en-US" altLang="zh-CN" sz="4400" b="1">
              <a:solidFill>
                <a:srgbClr val="00B050"/>
              </a:solidFill>
              <a:effectLst>
                <a:outerShdw blurRad="25400" dist="38100" dir="2700000" algn="tl" rotWithShape="0">
                  <a:prstClr val="black">
                    <a:alpha val="60000"/>
                  </a:prstClr>
                </a:outerShdw>
              </a:effectLst>
            </a:endParaRPr>
          </a:p>
        </p:txBody>
      </p:sp>
      <p:sp>
        <p:nvSpPr>
          <p:cNvPr id="124" name="矩形 123">
            <a:extLst>
              <a:ext uri="{FF2B5EF4-FFF2-40B4-BE49-F238E27FC236}">
                <a16:creationId xmlns:a16="http://schemas.microsoft.com/office/drawing/2014/main" id="{0004A5D9-72EB-B3A2-74F7-F3B2EB8CBE4D}"/>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8" name="群組 127">
            <a:extLst>
              <a:ext uri="{FF2B5EF4-FFF2-40B4-BE49-F238E27FC236}">
                <a16:creationId xmlns:a16="http://schemas.microsoft.com/office/drawing/2014/main" id="{D5199352-4C87-D368-876D-C884AC99A77D}"/>
              </a:ext>
            </a:extLst>
          </p:cNvPr>
          <p:cNvGrpSpPr/>
          <p:nvPr/>
        </p:nvGrpSpPr>
        <p:grpSpPr>
          <a:xfrm>
            <a:off x="10056813" y="856902"/>
            <a:ext cx="1377890" cy="1953607"/>
            <a:chOff x="10585510" y="856902"/>
            <a:chExt cx="1377890" cy="1953607"/>
          </a:xfrm>
        </p:grpSpPr>
        <p:pic>
          <p:nvPicPr>
            <p:cNvPr id="126" name="圖片 125" descr="一張含有 文字, 環靶射箭, 圓形, 射箭 的圖片&#10;&#10;自動產生的描述">
              <a:extLst>
                <a:ext uri="{FF2B5EF4-FFF2-40B4-BE49-F238E27FC236}">
                  <a16:creationId xmlns:a16="http://schemas.microsoft.com/office/drawing/2014/main" id="{7B2ECDEE-3E3F-ACC0-D88F-4C63FE92B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27" name="矩形 126">
              <a:extLst>
                <a:ext uri="{FF2B5EF4-FFF2-40B4-BE49-F238E27FC236}">
                  <a16:creationId xmlns:a16="http://schemas.microsoft.com/office/drawing/2014/main" id="{CF1F7159-40A8-0AE6-EDBF-1C996D394D46}"/>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001F6A"/>
                  </a:solidFill>
                  <a:latin typeface="+mj-ea"/>
                  <a:ea typeface="+mj-ea"/>
                </a:rPr>
                <a:t>達成</a:t>
              </a:r>
            </a:p>
          </p:txBody>
        </p:sp>
      </p:grpSp>
      <p:grpSp>
        <p:nvGrpSpPr>
          <p:cNvPr id="129" name="群組 128">
            <a:extLst>
              <a:ext uri="{FF2B5EF4-FFF2-40B4-BE49-F238E27FC236}">
                <a16:creationId xmlns:a16="http://schemas.microsoft.com/office/drawing/2014/main" id="{6B9644C5-68B8-4217-06DC-B6ADC482E83E}"/>
              </a:ext>
            </a:extLst>
          </p:cNvPr>
          <p:cNvGrpSpPr/>
          <p:nvPr/>
        </p:nvGrpSpPr>
        <p:grpSpPr>
          <a:xfrm>
            <a:off x="10056813" y="2803974"/>
            <a:ext cx="1377890" cy="1953607"/>
            <a:chOff x="10585510" y="856902"/>
            <a:chExt cx="1377890" cy="1953607"/>
          </a:xfrm>
        </p:grpSpPr>
        <p:pic>
          <p:nvPicPr>
            <p:cNvPr id="130" name="圖片 129" descr="一張含有 文字, 環靶射箭, 圓形, 射箭 的圖片&#10;&#10;自動產生的描述">
              <a:extLst>
                <a:ext uri="{FF2B5EF4-FFF2-40B4-BE49-F238E27FC236}">
                  <a16:creationId xmlns:a16="http://schemas.microsoft.com/office/drawing/2014/main" id="{54D48D35-4A52-E5EB-05ED-07FC075FC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1" name="矩形 130">
              <a:extLst>
                <a:ext uri="{FF2B5EF4-FFF2-40B4-BE49-F238E27FC236}">
                  <a16:creationId xmlns:a16="http://schemas.microsoft.com/office/drawing/2014/main" id="{0027F3B4-582D-3C20-D818-874BEB141385}"/>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001F6A"/>
                  </a:solidFill>
                  <a:latin typeface="+mj-ea"/>
                  <a:ea typeface="+mj-ea"/>
                </a:rPr>
                <a:t>達成</a:t>
              </a:r>
            </a:p>
          </p:txBody>
        </p:sp>
      </p:grpSp>
      <p:grpSp>
        <p:nvGrpSpPr>
          <p:cNvPr id="132" name="群組 131">
            <a:extLst>
              <a:ext uri="{FF2B5EF4-FFF2-40B4-BE49-F238E27FC236}">
                <a16:creationId xmlns:a16="http://schemas.microsoft.com/office/drawing/2014/main" id="{3327BF1E-58E8-62AC-8574-A37035772042}"/>
              </a:ext>
            </a:extLst>
          </p:cNvPr>
          <p:cNvGrpSpPr/>
          <p:nvPr/>
        </p:nvGrpSpPr>
        <p:grpSpPr>
          <a:xfrm>
            <a:off x="10056813" y="4825234"/>
            <a:ext cx="1377890" cy="1953607"/>
            <a:chOff x="10585510" y="856902"/>
            <a:chExt cx="1377890" cy="1953607"/>
          </a:xfrm>
        </p:grpSpPr>
        <p:pic>
          <p:nvPicPr>
            <p:cNvPr id="133" name="圖片 132" descr="一張含有 文字, 環靶射箭, 圓形, 射箭 的圖片&#10;&#10;自動產生的描述">
              <a:extLst>
                <a:ext uri="{FF2B5EF4-FFF2-40B4-BE49-F238E27FC236}">
                  <a16:creationId xmlns:a16="http://schemas.microsoft.com/office/drawing/2014/main" id="{C36729D3-DF94-525F-8EF7-B5977C31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4" name="矩形 133">
              <a:extLst>
                <a:ext uri="{FF2B5EF4-FFF2-40B4-BE49-F238E27FC236}">
                  <a16:creationId xmlns:a16="http://schemas.microsoft.com/office/drawing/2014/main" id="{5B566538-2AA6-6FFC-7580-C61440254EB1}"/>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001F6A"/>
                  </a:solidFill>
                  <a:latin typeface="+mj-ea"/>
                  <a:ea typeface="+mj-ea"/>
                </a:rPr>
                <a:t>達成</a:t>
              </a:r>
            </a:p>
          </p:txBody>
        </p:sp>
      </p:grpSp>
    </p:spTree>
    <p:extLst>
      <p:ext uri="{BB962C8B-B14F-4D97-AF65-F5344CB8AC3E}">
        <p14:creationId xmlns:p14="http://schemas.microsoft.com/office/powerpoint/2010/main" val="417447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37">
            <a:extLst>
              <a:ext uri="{FF2B5EF4-FFF2-40B4-BE49-F238E27FC236}">
                <a16:creationId xmlns:a16="http://schemas.microsoft.com/office/drawing/2014/main" id="{DB54E9FD-848E-A64D-D600-FF0A168273A6}"/>
              </a:ext>
            </a:extLst>
          </p:cNvPr>
          <p:cNvSpPr/>
          <p:nvPr/>
        </p:nvSpPr>
        <p:spPr>
          <a:xfrm>
            <a:off x="211333"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63">
            <a:extLst>
              <a:ext uri="{FF2B5EF4-FFF2-40B4-BE49-F238E27FC236}">
                <a16:creationId xmlns:a16="http://schemas.microsoft.com/office/drawing/2014/main" id="{9A170213-6FA9-A63A-02E4-EB597F0B308F}"/>
              </a:ext>
            </a:extLst>
          </p:cNvPr>
          <p:cNvSpPr/>
          <p:nvPr/>
        </p:nvSpPr>
        <p:spPr>
          <a:xfrm>
            <a:off x="5385793" y="2719661"/>
            <a:ext cx="1418678" cy="141867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459F85-53A0-6CCA-3919-015565DF5486}"/>
              </a:ext>
            </a:extLst>
          </p:cNvPr>
          <p:cNvSpPr>
            <a:spLocks noChangeAspect="1"/>
          </p:cNvSpPr>
          <p:nvPr/>
        </p:nvSpPr>
        <p:spPr>
          <a:xfrm>
            <a:off x="-13668" y="-3525"/>
            <a:ext cx="12217600" cy="6872400"/>
          </a:xfrm>
          <a:prstGeom prst="rect">
            <a:avLst/>
          </a:prstGeom>
          <a:gradFill flip="none" rotWithShape="1">
            <a:gsLst>
              <a:gs pos="50000">
                <a:schemeClr val="accent1">
                  <a:lumMod val="75000"/>
                </a:schemeClr>
              </a:gs>
              <a:gs pos="83000">
                <a:schemeClr val="accent1">
                  <a:lumMod val="50000"/>
                </a:schemeClr>
              </a:gs>
              <a:gs pos="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73">
            <a:extLst>
              <a:ext uri="{FF2B5EF4-FFF2-40B4-BE49-F238E27FC236}">
                <a16:creationId xmlns:a16="http://schemas.microsoft.com/office/drawing/2014/main" id="{154FA9B6-0D96-5D55-C82D-1F84D77EA2A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74">
            <a:extLst>
              <a:ext uri="{FF2B5EF4-FFF2-40B4-BE49-F238E27FC236}">
                <a16:creationId xmlns:a16="http://schemas.microsoft.com/office/drawing/2014/main" id="{5F5B5E93-93C3-3AD7-66DC-59A2AAC5DE62}"/>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75">
            <a:extLst>
              <a:ext uri="{FF2B5EF4-FFF2-40B4-BE49-F238E27FC236}">
                <a16:creationId xmlns:a16="http://schemas.microsoft.com/office/drawing/2014/main" id="{82A952C5-A27F-37BE-19EB-708A339E9CFB}"/>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76">
            <a:extLst>
              <a:ext uri="{FF2B5EF4-FFF2-40B4-BE49-F238E27FC236}">
                <a16:creationId xmlns:a16="http://schemas.microsoft.com/office/drawing/2014/main" id="{923888E4-4313-1001-06D2-F868FC6C8ED9}"/>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77">
            <a:extLst>
              <a:ext uri="{FF2B5EF4-FFF2-40B4-BE49-F238E27FC236}">
                <a16:creationId xmlns:a16="http://schemas.microsoft.com/office/drawing/2014/main" id="{2128104C-D3C5-FF6A-93CB-E59DEFC61BB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78">
            <a:extLst>
              <a:ext uri="{FF2B5EF4-FFF2-40B4-BE49-F238E27FC236}">
                <a16:creationId xmlns:a16="http://schemas.microsoft.com/office/drawing/2014/main" id="{DF389D8F-8C77-1F98-6336-551C273888BF}"/>
              </a:ext>
            </a:extLst>
          </p:cNvPr>
          <p:cNvSpPr/>
          <p:nvPr/>
        </p:nvSpPr>
        <p:spPr>
          <a:xfrm>
            <a:off x="6372586" y="3712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79">
            <a:extLst>
              <a:ext uri="{FF2B5EF4-FFF2-40B4-BE49-F238E27FC236}">
                <a16:creationId xmlns:a16="http://schemas.microsoft.com/office/drawing/2014/main" id="{67E8B06C-CE36-C222-6F8B-6F7579986FF0}"/>
              </a:ext>
            </a:extLst>
          </p:cNvPr>
          <p:cNvSpPr/>
          <p:nvPr/>
        </p:nvSpPr>
        <p:spPr>
          <a:xfrm rot="376669">
            <a:off x="6720927" y="22533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80">
            <a:extLst>
              <a:ext uri="{FF2B5EF4-FFF2-40B4-BE49-F238E27FC236}">
                <a16:creationId xmlns:a16="http://schemas.microsoft.com/office/drawing/2014/main" id="{0A276CC6-CECD-786A-CB21-FCD75C827DAC}"/>
              </a:ext>
            </a:extLst>
          </p:cNvPr>
          <p:cNvSpPr/>
          <p:nvPr/>
        </p:nvSpPr>
        <p:spPr>
          <a:xfrm rot="930547">
            <a:off x="7032069" y="42341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81">
            <a:extLst>
              <a:ext uri="{FF2B5EF4-FFF2-40B4-BE49-F238E27FC236}">
                <a16:creationId xmlns:a16="http://schemas.microsoft.com/office/drawing/2014/main" id="{EAD16ED2-F5C3-84CE-E39B-2735084AA2C1}"/>
              </a:ext>
            </a:extLst>
          </p:cNvPr>
          <p:cNvSpPr/>
          <p:nvPr/>
        </p:nvSpPr>
        <p:spPr>
          <a:xfrm rot="1438957">
            <a:off x="829015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82">
            <a:extLst>
              <a:ext uri="{FF2B5EF4-FFF2-40B4-BE49-F238E27FC236}">
                <a16:creationId xmlns:a16="http://schemas.microsoft.com/office/drawing/2014/main" id="{42F85E0E-4721-2836-0DFC-3C7CFC22BE49}"/>
              </a:ext>
            </a:extLst>
          </p:cNvPr>
          <p:cNvSpPr/>
          <p:nvPr/>
        </p:nvSpPr>
        <p:spPr>
          <a:xfrm rot="1438957">
            <a:off x="9306158" y="42325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83">
            <a:extLst>
              <a:ext uri="{FF2B5EF4-FFF2-40B4-BE49-F238E27FC236}">
                <a16:creationId xmlns:a16="http://schemas.microsoft.com/office/drawing/2014/main" id="{250316E0-5F2F-8B35-A7F4-89A61CFA30FB}"/>
              </a:ext>
            </a:extLst>
          </p:cNvPr>
          <p:cNvSpPr/>
          <p:nvPr/>
        </p:nvSpPr>
        <p:spPr>
          <a:xfrm rot="1341894">
            <a:off x="9943098" y="1963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4">
            <a:extLst>
              <a:ext uri="{FF2B5EF4-FFF2-40B4-BE49-F238E27FC236}">
                <a16:creationId xmlns:a16="http://schemas.microsoft.com/office/drawing/2014/main" id="{490E8064-C07E-3936-3A49-1E6AC6C8E528}"/>
              </a:ext>
            </a:extLst>
          </p:cNvPr>
          <p:cNvSpPr/>
          <p:nvPr/>
        </p:nvSpPr>
        <p:spPr>
          <a:xfrm rot="2909446">
            <a:off x="10977046" y="87958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85">
            <a:extLst>
              <a:ext uri="{FF2B5EF4-FFF2-40B4-BE49-F238E27FC236}">
                <a16:creationId xmlns:a16="http://schemas.microsoft.com/office/drawing/2014/main" id="{CF3EC0CC-523F-E656-D365-2D829E1BBAE3}"/>
              </a:ext>
            </a:extLst>
          </p:cNvPr>
          <p:cNvSpPr/>
          <p:nvPr/>
        </p:nvSpPr>
        <p:spPr>
          <a:xfrm rot="2895590">
            <a:off x="11086097" y="114881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186">
            <a:extLst>
              <a:ext uri="{FF2B5EF4-FFF2-40B4-BE49-F238E27FC236}">
                <a16:creationId xmlns:a16="http://schemas.microsoft.com/office/drawing/2014/main" id="{67A92EED-15D2-0AF0-747C-9E72ECA12569}"/>
              </a:ext>
            </a:extLst>
          </p:cNvPr>
          <p:cNvCxnSpPr>
            <a:endCxn id="20" idx="1"/>
          </p:cNvCxnSpPr>
          <p:nvPr/>
        </p:nvCxnSpPr>
        <p:spPr>
          <a:xfrm flipH="1">
            <a:off x="11291246" y="880278"/>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187">
            <a:extLst>
              <a:ext uri="{FF2B5EF4-FFF2-40B4-BE49-F238E27FC236}">
                <a16:creationId xmlns:a16="http://schemas.microsoft.com/office/drawing/2014/main" id="{CFAEAE46-1D5F-E962-CFA3-B95E7E5C4ED7}"/>
              </a:ext>
            </a:extLst>
          </p:cNvPr>
          <p:cNvCxnSpPr/>
          <p:nvPr/>
        </p:nvCxnSpPr>
        <p:spPr>
          <a:xfrm flipH="1">
            <a:off x="10797760" y="560963"/>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188">
            <a:extLst>
              <a:ext uri="{FF2B5EF4-FFF2-40B4-BE49-F238E27FC236}">
                <a16:creationId xmlns:a16="http://schemas.microsoft.com/office/drawing/2014/main" id="{46CC101B-89DE-4408-C134-D5D267139339}"/>
              </a:ext>
            </a:extLst>
          </p:cNvPr>
          <p:cNvCxnSpPr/>
          <p:nvPr/>
        </p:nvCxnSpPr>
        <p:spPr>
          <a:xfrm flipH="1">
            <a:off x="8794790" y="47625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5" name="椭圆 189">
            <a:extLst>
              <a:ext uri="{FF2B5EF4-FFF2-40B4-BE49-F238E27FC236}">
                <a16:creationId xmlns:a16="http://schemas.microsoft.com/office/drawing/2014/main" id="{FFD9D552-FE33-E9E6-1AF3-804AB1C9C637}"/>
              </a:ext>
            </a:extLst>
          </p:cNvPr>
          <p:cNvSpPr/>
          <p:nvPr/>
        </p:nvSpPr>
        <p:spPr>
          <a:xfrm rot="2172988">
            <a:off x="1032083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190">
            <a:extLst>
              <a:ext uri="{FF2B5EF4-FFF2-40B4-BE49-F238E27FC236}">
                <a16:creationId xmlns:a16="http://schemas.microsoft.com/office/drawing/2014/main" id="{FB6D291C-F5BD-2EA4-4A2D-9B4E3A350663}"/>
              </a:ext>
            </a:extLst>
          </p:cNvPr>
          <p:cNvCxnSpPr/>
          <p:nvPr/>
        </p:nvCxnSpPr>
        <p:spPr>
          <a:xfrm flipH="1">
            <a:off x="7575590" y="45085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7" name="椭圆 191">
            <a:extLst>
              <a:ext uri="{FF2B5EF4-FFF2-40B4-BE49-F238E27FC236}">
                <a16:creationId xmlns:a16="http://schemas.microsoft.com/office/drawing/2014/main" id="{8378B9B1-D69D-939C-E476-B0BDF360EA30}"/>
              </a:ext>
            </a:extLst>
          </p:cNvPr>
          <p:cNvSpPr/>
          <p:nvPr/>
        </p:nvSpPr>
        <p:spPr>
          <a:xfrm rot="1808969">
            <a:off x="7925612" y="947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92">
            <a:extLst>
              <a:ext uri="{FF2B5EF4-FFF2-40B4-BE49-F238E27FC236}">
                <a16:creationId xmlns:a16="http://schemas.microsoft.com/office/drawing/2014/main" id="{9F71720E-DA93-1525-19DC-174897D4BDFF}"/>
              </a:ext>
            </a:extLst>
          </p:cNvPr>
          <p:cNvSpPr/>
          <p:nvPr/>
        </p:nvSpPr>
        <p:spPr>
          <a:xfrm rot="2172988">
            <a:off x="8034837" y="39821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93">
            <a:extLst>
              <a:ext uri="{FF2B5EF4-FFF2-40B4-BE49-F238E27FC236}">
                <a16:creationId xmlns:a16="http://schemas.microsoft.com/office/drawing/2014/main" id="{993EE32F-BA20-835F-E83E-4C696B20A652}"/>
              </a:ext>
            </a:extLst>
          </p:cNvPr>
          <p:cNvSpPr/>
          <p:nvPr/>
        </p:nvSpPr>
        <p:spPr>
          <a:xfrm>
            <a:off x="6009729" y="2696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94">
            <a:extLst>
              <a:ext uri="{FF2B5EF4-FFF2-40B4-BE49-F238E27FC236}">
                <a16:creationId xmlns:a16="http://schemas.microsoft.com/office/drawing/2014/main" id="{A77A6347-D946-1202-3904-437BF69AC03E}"/>
              </a:ext>
            </a:extLst>
          </p:cNvPr>
          <p:cNvSpPr/>
          <p:nvPr/>
        </p:nvSpPr>
        <p:spPr>
          <a:xfrm rot="21441440">
            <a:off x="5472698" y="22534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95">
            <a:extLst>
              <a:ext uri="{FF2B5EF4-FFF2-40B4-BE49-F238E27FC236}">
                <a16:creationId xmlns:a16="http://schemas.microsoft.com/office/drawing/2014/main" id="{3EBED69D-B938-771A-CBBE-500F8BB7E90A}"/>
              </a:ext>
            </a:extLst>
          </p:cNvPr>
          <p:cNvCxnSpPr/>
          <p:nvPr/>
        </p:nvCxnSpPr>
        <p:spPr>
          <a:xfrm flipH="1">
            <a:off x="5879108" y="23169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196">
            <a:extLst>
              <a:ext uri="{FF2B5EF4-FFF2-40B4-BE49-F238E27FC236}">
                <a16:creationId xmlns:a16="http://schemas.microsoft.com/office/drawing/2014/main" id="{2E79391C-F28D-F4C5-5485-45D7E91D5CDE}"/>
              </a:ext>
            </a:extLst>
          </p:cNvPr>
          <p:cNvCxnSpPr/>
          <p:nvPr/>
        </p:nvCxnSpPr>
        <p:spPr>
          <a:xfrm>
            <a:off x="4365948" y="392894"/>
            <a:ext cx="144017" cy="20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197">
            <a:extLst>
              <a:ext uri="{FF2B5EF4-FFF2-40B4-BE49-F238E27FC236}">
                <a16:creationId xmlns:a16="http://schemas.microsoft.com/office/drawing/2014/main" id="{81EC2AE9-5EC0-FAC4-12AF-7CCFB8A6351C}"/>
              </a:ext>
            </a:extLst>
          </p:cNvPr>
          <p:cNvSpPr/>
          <p:nvPr/>
        </p:nvSpPr>
        <p:spPr>
          <a:xfrm rot="20077552">
            <a:off x="4684914" y="23692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98">
            <a:extLst>
              <a:ext uri="{FF2B5EF4-FFF2-40B4-BE49-F238E27FC236}">
                <a16:creationId xmlns:a16="http://schemas.microsoft.com/office/drawing/2014/main" id="{D0BA5407-3B55-C870-7D3C-14D221F92645}"/>
              </a:ext>
            </a:extLst>
          </p:cNvPr>
          <p:cNvSpPr/>
          <p:nvPr/>
        </p:nvSpPr>
        <p:spPr>
          <a:xfrm rot="19793452">
            <a:off x="5072392" y="38314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99">
            <a:extLst>
              <a:ext uri="{FF2B5EF4-FFF2-40B4-BE49-F238E27FC236}">
                <a16:creationId xmlns:a16="http://schemas.microsoft.com/office/drawing/2014/main" id="{5B8AC17C-DB44-3056-A7B0-E49F89CEF104}"/>
              </a:ext>
            </a:extLst>
          </p:cNvPr>
          <p:cNvCxnSpPr/>
          <p:nvPr/>
        </p:nvCxnSpPr>
        <p:spPr>
          <a:xfrm>
            <a:off x="5285507" y="45128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200">
            <a:extLst>
              <a:ext uri="{FF2B5EF4-FFF2-40B4-BE49-F238E27FC236}">
                <a16:creationId xmlns:a16="http://schemas.microsoft.com/office/drawing/2014/main" id="{722C73AD-3231-A64A-21CA-8BFFB71FBB0A}"/>
              </a:ext>
            </a:extLst>
          </p:cNvPr>
          <p:cNvSpPr/>
          <p:nvPr/>
        </p:nvSpPr>
        <p:spPr>
          <a:xfrm rot="1274725">
            <a:off x="9614550" y="32379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201">
            <a:extLst>
              <a:ext uri="{FF2B5EF4-FFF2-40B4-BE49-F238E27FC236}">
                <a16:creationId xmlns:a16="http://schemas.microsoft.com/office/drawing/2014/main" id="{3D69D42A-A6C4-B82F-5105-B8EBB0CD5860}"/>
              </a:ext>
            </a:extLst>
          </p:cNvPr>
          <p:cNvSpPr/>
          <p:nvPr/>
        </p:nvSpPr>
        <p:spPr>
          <a:xfrm rot="19302423">
            <a:off x="4068860" y="3345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202">
            <a:extLst>
              <a:ext uri="{FF2B5EF4-FFF2-40B4-BE49-F238E27FC236}">
                <a16:creationId xmlns:a16="http://schemas.microsoft.com/office/drawing/2014/main" id="{223087A4-BD3D-9162-9D14-E4A0F045437C}"/>
              </a:ext>
            </a:extLst>
          </p:cNvPr>
          <p:cNvSpPr/>
          <p:nvPr/>
        </p:nvSpPr>
        <p:spPr>
          <a:xfrm rot="19468841">
            <a:off x="2557113" y="24962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203">
            <a:extLst>
              <a:ext uri="{FF2B5EF4-FFF2-40B4-BE49-F238E27FC236}">
                <a16:creationId xmlns:a16="http://schemas.microsoft.com/office/drawing/2014/main" id="{96573FA1-E2EF-7F2F-841F-005C6FF116EB}"/>
              </a:ext>
            </a:extLst>
          </p:cNvPr>
          <p:cNvSpPr/>
          <p:nvPr/>
        </p:nvSpPr>
        <p:spPr>
          <a:xfrm rot="19076019">
            <a:off x="1463905" y="27297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204">
            <a:extLst>
              <a:ext uri="{FF2B5EF4-FFF2-40B4-BE49-F238E27FC236}">
                <a16:creationId xmlns:a16="http://schemas.microsoft.com/office/drawing/2014/main" id="{7F5F9C8F-451B-4601-10D0-B03DA84A2F7C}"/>
              </a:ext>
            </a:extLst>
          </p:cNvPr>
          <p:cNvCxnSpPr/>
          <p:nvPr/>
        </p:nvCxnSpPr>
        <p:spPr>
          <a:xfrm>
            <a:off x="1880729" y="422797"/>
            <a:ext cx="223158" cy="25621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44" name="椭圆 205">
            <a:extLst>
              <a:ext uri="{FF2B5EF4-FFF2-40B4-BE49-F238E27FC236}">
                <a16:creationId xmlns:a16="http://schemas.microsoft.com/office/drawing/2014/main" id="{978B2F1C-EFCE-C385-1E25-85E673E8094A}"/>
              </a:ext>
            </a:extLst>
          </p:cNvPr>
          <p:cNvSpPr/>
          <p:nvPr/>
        </p:nvSpPr>
        <p:spPr>
          <a:xfrm rot="19471022">
            <a:off x="2942468" y="41538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206">
            <a:extLst>
              <a:ext uri="{FF2B5EF4-FFF2-40B4-BE49-F238E27FC236}">
                <a16:creationId xmlns:a16="http://schemas.microsoft.com/office/drawing/2014/main" id="{54B3B544-8910-699C-9CFD-8B66A8FA9913}"/>
              </a:ext>
            </a:extLst>
          </p:cNvPr>
          <p:cNvSpPr/>
          <p:nvPr/>
        </p:nvSpPr>
        <p:spPr>
          <a:xfrm rot="19417744">
            <a:off x="1751843" y="46777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207">
            <a:extLst>
              <a:ext uri="{FF2B5EF4-FFF2-40B4-BE49-F238E27FC236}">
                <a16:creationId xmlns:a16="http://schemas.microsoft.com/office/drawing/2014/main" id="{ABA17AA9-9D1B-247E-CC70-D8B6C79454BC}"/>
              </a:ext>
            </a:extLst>
          </p:cNvPr>
          <p:cNvSpPr/>
          <p:nvPr/>
        </p:nvSpPr>
        <p:spPr>
          <a:xfrm rot="19264801">
            <a:off x="2210385" y="2920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208">
            <a:extLst>
              <a:ext uri="{FF2B5EF4-FFF2-40B4-BE49-F238E27FC236}">
                <a16:creationId xmlns:a16="http://schemas.microsoft.com/office/drawing/2014/main" id="{7085FE0D-2864-40D3-7D6E-CEC9633A01F2}"/>
              </a:ext>
            </a:extLst>
          </p:cNvPr>
          <p:cNvSpPr/>
          <p:nvPr/>
        </p:nvSpPr>
        <p:spPr>
          <a:xfrm rot="19663867">
            <a:off x="3446914" y="3388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209">
            <a:extLst>
              <a:ext uri="{FF2B5EF4-FFF2-40B4-BE49-F238E27FC236}">
                <a16:creationId xmlns:a16="http://schemas.microsoft.com/office/drawing/2014/main" id="{C633A65A-D254-B8A4-A9A8-681512E7DB1C}"/>
              </a:ext>
            </a:extLst>
          </p:cNvPr>
          <p:cNvSpPr/>
          <p:nvPr/>
        </p:nvSpPr>
        <p:spPr>
          <a:xfrm rot="19581509">
            <a:off x="3820335" y="37913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210">
            <a:extLst>
              <a:ext uri="{FF2B5EF4-FFF2-40B4-BE49-F238E27FC236}">
                <a16:creationId xmlns:a16="http://schemas.microsoft.com/office/drawing/2014/main" id="{5D7A92EC-D2D4-0DC6-4C3C-4DA8D8A1AEE3}"/>
              </a:ext>
            </a:extLst>
          </p:cNvPr>
          <p:cNvCxnSpPr/>
          <p:nvPr/>
        </p:nvCxnSpPr>
        <p:spPr>
          <a:xfrm>
            <a:off x="3214812" y="457052"/>
            <a:ext cx="159579" cy="211911"/>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54" name="椭圆 211">
            <a:extLst>
              <a:ext uri="{FF2B5EF4-FFF2-40B4-BE49-F238E27FC236}">
                <a16:creationId xmlns:a16="http://schemas.microsoft.com/office/drawing/2014/main" id="{73035DB8-7AD5-D4E3-61BF-B04C35D0D558}"/>
              </a:ext>
            </a:extLst>
          </p:cNvPr>
          <p:cNvSpPr/>
          <p:nvPr/>
        </p:nvSpPr>
        <p:spPr>
          <a:xfrm>
            <a:off x="6372586" y="64482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212">
            <a:extLst>
              <a:ext uri="{FF2B5EF4-FFF2-40B4-BE49-F238E27FC236}">
                <a16:creationId xmlns:a16="http://schemas.microsoft.com/office/drawing/2014/main" id="{E91FF2C6-EE30-382F-844E-E3CB72C1B4A2}"/>
              </a:ext>
            </a:extLst>
          </p:cNvPr>
          <p:cNvSpPr/>
          <p:nvPr/>
        </p:nvSpPr>
        <p:spPr>
          <a:xfrm rot="376669">
            <a:off x="6720927" y="630228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213">
            <a:extLst>
              <a:ext uri="{FF2B5EF4-FFF2-40B4-BE49-F238E27FC236}">
                <a16:creationId xmlns:a16="http://schemas.microsoft.com/office/drawing/2014/main" id="{A9E3A91D-6150-B5D7-4F53-618B34988CAC}"/>
              </a:ext>
            </a:extLst>
          </p:cNvPr>
          <p:cNvSpPr/>
          <p:nvPr/>
        </p:nvSpPr>
        <p:spPr>
          <a:xfrm rot="930547">
            <a:off x="7032069" y="650036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214">
            <a:extLst>
              <a:ext uri="{FF2B5EF4-FFF2-40B4-BE49-F238E27FC236}">
                <a16:creationId xmlns:a16="http://schemas.microsoft.com/office/drawing/2014/main" id="{659CC926-ACC4-D629-08A4-4B610203AFDE}"/>
              </a:ext>
            </a:extLst>
          </p:cNvPr>
          <p:cNvSpPr/>
          <p:nvPr/>
        </p:nvSpPr>
        <p:spPr>
          <a:xfrm rot="1438957">
            <a:off x="8290157" y="654374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15">
            <a:extLst>
              <a:ext uri="{FF2B5EF4-FFF2-40B4-BE49-F238E27FC236}">
                <a16:creationId xmlns:a16="http://schemas.microsoft.com/office/drawing/2014/main" id="{2C486DF3-E109-A2F0-1804-8901D170926D}"/>
              </a:ext>
            </a:extLst>
          </p:cNvPr>
          <p:cNvSpPr/>
          <p:nvPr/>
        </p:nvSpPr>
        <p:spPr>
          <a:xfrm rot="1438957">
            <a:off x="9306158" y="650020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216">
            <a:extLst>
              <a:ext uri="{FF2B5EF4-FFF2-40B4-BE49-F238E27FC236}">
                <a16:creationId xmlns:a16="http://schemas.microsoft.com/office/drawing/2014/main" id="{8EAE7170-1D9B-59E1-CC48-98AC4A8F0522}"/>
              </a:ext>
            </a:extLst>
          </p:cNvPr>
          <p:cNvSpPr/>
          <p:nvPr/>
        </p:nvSpPr>
        <p:spPr>
          <a:xfrm rot="20956621">
            <a:off x="10085232" y="633913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217">
            <a:extLst>
              <a:ext uri="{FF2B5EF4-FFF2-40B4-BE49-F238E27FC236}">
                <a16:creationId xmlns:a16="http://schemas.microsoft.com/office/drawing/2014/main" id="{5F7B9924-A326-542D-3918-CC8C7FC01200}"/>
              </a:ext>
            </a:extLst>
          </p:cNvPr>
          <p:cNvSpPr/>
          <p:nvPr/>
        </p:nvSpPr>
        <p:spPr>
          <a:xfrm rot="7574754">
            <a:off x="11118255" y="63191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218">
            <a:extLst>
              <a:ext uri="{FF2B5EF4-FFF2-40B4-BE49-F238E27FC236}">
                <a16:creationId xmlns:a16="http://schemas.microsoft.com/office/drawing/2014/main" id="{D11516D7-CF05-4084-AFF8-F207AD6B88AB}"/>
              </a:ext>
            </a:extLst>
          </p:cNvPr>
          <p:cNvSpPr/>
          <p:nvPr/>
        </p:nvSpPr>
        <p:spPr>
          <a:xfrm rot="7124392">
            <a:off x="11189805" y="555031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219">
            <a:extLst>
              <a:ext uri="{FF2B5EF4-FFF2-40B4-BE49-F238E27FC236}">
                <a16:creationId xmlns:a16="http://schemas.microsoft.com/office/drawing/2014/main" id="{44588EEB-A754-187A-D87E-CCB65B16093E}"/>
              </a:ext>
            </a:extLst>
          </p:cNvPr>
          <p:cNvCxnSpPr/>
          <p:nvPr/>
        </p:nvCxnSpPr>
        <p:spPr>
          <a:xfrm flipH="1" flipV="1">
            <a:off x="10912194" y="6151588"/>
            <a:ext cx="283943" cy="1570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220">
            <a:extLst>
              <a:ext uri="{FF2B5EF4-FFF2-40B4-BE49-F238E27FC236}">
                <a16:creationId xmlns:a16="http://schemas.microsoft.com/office/drawing/2014/main" id="{CB02C941-E620-4E91-2208-FD9CBF27D2B1}"/>
              </a:ext>
            </a:extLst>
          </p:cNvPr>
          <p:cNvCxnSpPr/>
          <p:nvPr/>
        </p:nvCxnSpPr>
        <p:spPr>
          <a:xfrm>
            <a:off x="10864825" y="6383982"/>
            <a:ext cx="337700" cy="3000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221">
            <a:extLst>
              <a:ext uri="{FF2B5EF4-FFF2-40B4-BE49-F238E27FC236}">
                <a16:creationId xmlns:a16="http://schemas.microsoft.com/office/drawing/2014/main" id="{5B1E97E6-5B04-081A-F836-B22EF591D44A}"/>
              </a:ext>
            </a:extLst>
          </p:cNvPr>
          <p:cNvCxnSpPr/>
          <p:nvPr/>
        </p:nvCxnSpPr>
        <p:spPr>
          <a:xfrm flipH="1">
            <a:off x="8794790" y="655320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1" name="椭圆 222">
            <a:extLst>
              <a:ext uri="{FF2B5EF4-FFF2-40B4-BE49-F238E27FC236}">
                <a16:creationId xmlns:a16="http://schemas.microsoft.com/office/drawing/2014/main" id="{7E2C2ACB-52AC-7A00-8F15-DCAF544BA83E}"/>
              </a:ext>
            </a:extLst>
          </p:cNvPr>
          <p:cNvSpPr/>
          <p:nvPr/>
        </p:nvSpPr>
        <p:spPr>
          <a:xfrm rot="19524010">
            <a:off x="10494796" y="644139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223">
            <a:extLst>
              <a:ext uri="{FF2B5EF4-FFF2-40B4-BE49-F238E27FC236}">
                <a16:creationId xmlns:a16="http://schemas.microsoft.com/office/drawing/2014/main" id="{064DE36E-0FE7-CE2F-7298-22DAB7B61DF1}"/>
              </a:ext>
            </a:extLst>
          </p:cNvPr>
          <p:cNvCxnSpPr/>
          <p:nvPr/>
        </p:nvCxnSpPr>
        <p:spPr>
          <a:xfrm flipH="1">
            <a:off x="7575590" y="652780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3" name="椭圆 224">
            <a:extLst>
              <a:ext uri="{FF2B5EF4-FFF2-40B4-BE49-F238E27FC236}">
                <a16:creationId xmlns:a16="http://schemas.microsoft.com/office/drawing/2014/main" id="{07442F68-F006-0041-DB47-E893B91870B8}"/>
              </a:ext>
            </a:extLst>
          </p:cNvPr>
          <p:cNvSpPr/>
          <p:nvPr/>
        </p:nvSpPr>
        <p:spPr>
          <a:xfrm rot="1808969">
            <a:off x="7925612" y="617166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225">
            <a:extLst>
              <a:ext uri="{FF2B5EF4-FFF2-40B4-BE49-F238E27FC236}">
                <a16:creationId xmlns:a16="http://schemas.microsoft.com/office/drawing/2014/main" id="{5900AA7B-C634-0776-C4E4-1BBC4CCFB656}"/>
              </a:ext>
            </a:extLst>
          </p:cNvPr>
          <p:cNvSpPr/>
          <p:nvPr/>
        </p:nvSpPr>
        <p:spPr>
          <a:xfrm rot="2172988">
            <a:off x="8034837" y="647516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226">
            <a:extLst>
              <a:ext uri="{FF2B5EF4-FFF2-40B4-BE49-F238E27FC236}">
                <a16:creationId xmlns:a16="http://schemas.microsoft.com/office/drawing/2014/main" id="{F552D9DF-3978-055A-E968-4880B1A51E8C}"/>
              </a:ext>
            </a:extLst>
          </p:cNvPr>
          <p:cNvSpPr/>
          <p:nvPr/>
        </p:nvSpPr>
        <p:spPr>
          <a:xfrm>
            <a:off x="6009729" y="63466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227">
            <a:extLst>
              <a:ext uri="{FF2B5EF4-FFF2-40B4-BE49-F238E27FC236}">
                <a16:creationId xmlns:a16="http://schemas.microsoft.com/office/drawing/2014/main" id="{76F844B7-5899-4670-B403-C2D64FA13B6A}"/>
              </a:ext>
            </a:extLst>
          </p:cNvPr>
          <p:cNvSpPr/>
          <p:nvPr/>
        </p:nvSpPr>
        <p:spPr>
          <a:xfrm rot="21441440">
            <a:off x="5472698" y="630229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228">
            <a:extLst>
              <a:ext uri="{FF2B5EF4-FFF2-40B4-BE49-F238E27FC236}">
                <a16:creationId xmlns:a16="http://schemas.microsoft.com/office/drawing/2014/main" id="{DAB38263-BA17-7735-1E8C-B4F7C703FCA3}"/>
              </a:ext>
            </a:extLst>
          </p:cNvPr>
          <p:cNvCxnSpPr/>
          <p:nvPr/>
        </p:nvCxnSpPr>
        <p:spPr>
          <a:xfrm flipH="1">
            <a:off x="5879108" y="630864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229">
            <a:extLst>
              <a:ext uri="{FF2B5EF4-FFF2-40B4-BE49-F238E27FC236}">
                <a16:creationId xmlns:a16="http://schemas.microsoft.com/office/drawing/2014/main" id="{AC7670E1-F902-38F4-760D-AC4A65F81B4D}"/>
              </a:ext>
            </a:extLst>
          </p:cNvPr>
          <p:cNvCxnSpPr/>
          <p:nvPr/>
        </p:nvCxnSpPr>
        <p:spPr>
          <a:xfrm>
            <a:off x="4466357" y="6391275"/>
            <a:ext cx="43608" cy="2806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椭圆 230">
            <a:extLst>
              <a:ext uri="{FF2B5EF4-FFF2-40B4-BE49-F238E27FC236}">
                <a16:creationId xmlns:a16="http://schemas.microsoft.com/office/drawing/2014/main" id="{D5CDA57B-E487-2FFD-B7AD-2AA7D2740F81}"/>
              </a:ext>
            </a:extLst>
          </p:cNvPr>
          <p:cNvSpPr/>
          <p:nvPr/>
        </p:nvSpPr>
        <p:spPr>
          <a:xfrm rot="20077552">
            <a:off x="4684914" y="631387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231">
            <a:extLst>
              <a:ext uri="{FF2B5EF4-FFF2-40B4-BE49-F238E27FC236}">
                <a16:creationId xmlns:a16="http://schemas.microsoft.com/office/drawing/2014/main" id="{7371D846-8EE1-EA5C-312A-7C9EDB50FD39}"/>
              </a:ext>
            </a:extLst>
          </p:cNvPr>
          <p:cNvSpPr/>
          <p:nvPr/>
        </p:nvSpPr>
        <p:spPr>
          <a:xfrm rot="19793452">
            <a:off x="5072392" y="646009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232">
            <a:extLst>
              <a:ext uri="{FF2B5EF4-FFF2-40B4-BE49-F238E27FC236}">
                <a16:creationId xmlns:a16="http://schemas.microsoft.com/office/drawing/2014/main" id="{6F5D9A93-1F7C-BD19-B4C5-490980C3E43E}"/>
              </a:ext>
            </a:extLst>
          </p:cNvPr>
          <p:cNvCxnSpPr/>
          <p:nvPr/>
        </p:nvCxnSpPr>
        <p:spPr>
          <a:xfrm>
            <a:off x="5285507" y="652823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椭圆 233">
            <a:extLst>
              <a:ext uri="{FF2B5EF4-FFF2-40B4-BE49-F238E27FC236}">
                <a16:creationId xmlns:a16="http://schemas.microsoft.com/office/drawing/2014/main" id="{AD7CF7E1-DC7B-CAFE-8C96-36E9C712D32D}"/>
              </a:ext>
            </a:extLst>
          </p:cNvPr>
          <p:cNvSpPr/>
          <p:nvPr/>
        </p:nvSpPr>
        <p:spPr>
          <a:xfrm rot="1274725">
            <a:off x="9614550" y="640074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234">
            <a:extLst>
              <a:ext uri="{FF2B5EF4-FFF2-40B4-BE49-F238E27FC236}">
                <a16:creationId xmlns:a16="http://schemas.microsoft.com/office/drawing/2014/main" id="{021EA208-73D5-1EDA-A6BA-40143D3CDEAA}"/>
              </a:ext>
            </a:extLst>
          </p:cNvPr>
          <p:cNvSpPr/>
          <p:nvPr/>
        </p:nvSpPr>
        <p:spPr>
          <a:xfrm rot="21426815">
            <a:off x="4068860" y="64114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235">
            <a:extLst>
              <a:ext uri="{FF2B5EF4-FFF2-40B4-BE49-F238E27FC236}">
                <a16:creationId xmlns:a16="http://schemas.microsoft.com/office/drawing/2014/main" id="{769449A8-7074-A8F0-414E-650DA7FE34FE}"/>
              </a:ext>
            </a:extLst>
          </p:cNvPr>
          <p:cNvSpPr/>
          <p:nvPr/>
        </p:nvSpPr>
        <p:spPr>
          <a:xfrm rot="596657">
            <a:off x="2557113" y="632657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236">
            <a:extLst>
              <a:ext uri="{FF2B5EF4-FFF2-40B4-BE49-F238E27FC236}">
                <a16:creationId xmlns:a16="http://schemas.microsoft.com/office/drawing/2014/main" id="{1C072A3A-8440-6E77-9515-16CDD670D92F}"/>
              </a:ext>
            </a:extLst>
          </p:cNvPr>
          <p:cNvSpPr/>
          <p:nvPr/>
        </p:nvSpPr>
        <p:spPr>
          <a:xfrm rot="1470050">
            <a:off x="1463905" y="634992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237">
            <a:extLst>
              <a:ext uri="{FF2B5EF4-FFF2-40B4-BE49-F238E27FC236}">
                <a16:creationId xmlns:a16="http://schemas.microsoft.com/office/drawing/2014/main" id="{E23BA58B-CCCF-FCA9-7B5A-8D88C26E16C9}"/>
              </a:ext>
            </a:extLst>
          </p:cNvPr>
          <p:cNvCxnSpPr/>
          <p:nvPr/>
        </p:nvCxnSpPr>
        <p:spPr>
          <a:xfrm flipH="1">
            <a:off x="2103887" y="6472238"/>
            <a:ext cx="5033" cy="28372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17" name="椭圆 238">
            <a:extLst>
              <a:ext uri="{FF2B5EF4-FFF2-40B4-BE49-F238E27FC236}">
                <a16:creationId xmlns:a16="http://schemas.microsoft.com/office/drawing/2014/main" id="{6F63F4F1-0ADD-510F-49D2-2B277E8C5F9E}"/>
              </a:ext>
            </a:extLst>
          </p:cNvPr>
          <p:cNvSpPr/>
          <p:nvPr/>
        </p:nvSpPr>
        <p:spPr>
          <a:xfrm rot="484276">
            <a:off x="2942468" y="649233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239">
            <a:extLst>
              <a:ext uri="{FF2B5EF4-FFF2-40B4-BE49-F238E27FC236}">
                <a16:creationId xmlns:a16="http://schemas.microsoft.com/office/drawing/2014/main" id="{AFF11B87-2A95-3545-4E68-F77EE8696753}"/>
              </a:ext>
            </a:extLst>
          </p:cNvPr>
          <p:cNvSpPr/>
          <p:nvPr/>
        </p:nvSpPr>
        <p:spPr>
          <a:xfrm rot="871228">
            <a:off x="1751843" y="654472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240">
            <a:extLst>
              <a:ext uri="{FF2B5EF4-FFF2-40B4-BE49-F238E27FC236}">
                <a16:creationId xmlns:a16="http://schemas.microsoft.com/office/drawing/2014/main" id="{260660D2-0219-EE1D-5739-407732CE4A6C}"/>
              </a:ext>
            </a:extLst>
          </p:cNvPr>
          <p:cNvSpPr/>
          <p:nvPr/>
        </p:nvSpPr>
        <p:spPr>
          <a:xfrm>
            <a:off x="2210385" y="636896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241">
            <a:extLst>
              <a:ext uri="{FF2B5EF4-FFF2-40B4-BE49-F238E27FC236}">
                <a16:creationId xmlns:a16="http://schemas.microsoft.com/office/drawing/2014/main" id="{F3DDA9B8-E4C6-F8DA-5FEB-18DCA59A33D1}"/>
              </a:ext>
            </a:extLst>
          </p:cNvPr>
          <p:cNvSpPr/>
          <p:nvPr/>
        </p:nvSpPr>
        <p:spPr>
          <a:xfrm>
            <a:off x="3446914" y="64158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242">
            <a:extLst>
              <a:ext uri="{FF2B5EF4-FFF2-40B4-BE49-F238E27FC236}">
                <a16:creationId xmlns:a16="http://schemas.microsoft.com/office/drawing/2014/main" id="{28A936E0-E9FE-E6DF-9658-5C06DCFCA8A5}"/>
              </a:ext>
            </a:extLst>
          </p:cNvPr>
          <p:cNvSpPr/>
          <p:nvPr/>
        </p:nvSpPr>
        <p:spPr>
          <a:xfrm rot="21439846">
            <a:off x="3820335" y="645608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243">
            <a:extLst>
              <a:ext uri="{FF2B5EF4-FFF2-40B4-BE49-F238E27FC236}">
                <a16:creationId xmlns:a16="http://schemas.microsoft.com/office/drawing/2014/main" id="{7EE632D9-3A78-2C63-A547-61566993AC71}"/>
              </a:ext>
            </a:extLst>
          </p:cNvPr>
          <p:cNvCxnSpPr/>
          <p:nvPr/>
        </p:nvCxnSpPr>
        <p:spPr>
          <a:xfrm>
            <a:off x="3332882" y="6410325"/>
            <a:ext cx="4763" cy="352425"/>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37" name="椭圆 244">
            <a:extLst>
              <a:ext uri="{FF2B5EF4-FFF2-40B4-BE49-F238E27FC236}">
                <a16:creationId xmlns:a16="http://schemas.microsoft.com/office/drawing/2014/main" id="{78B36A0E-A406-8AE8-8852-F668E2AC6DEE}"/>
              </a:ext>
            </a:extLst>
          </p:cNvPr>
          <p:cNvSpPr/>
          <p:nvPr/>
        </p:nvSpPr>
        <p:spPr>
          <a:xfrm rot="5400000">
            <a:off x="10884015" y="2732583"/>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245">
            <a:extLst>
              <a:ext uri="{FF2B5EF4-FFF2-40B4-BE49-F238E27FC236}">
                <a16:creationId xmlns:a16="http://schemas.microsoft.com/office/drawing/2014/main" id="{F931B04E-9206-5057-86E9-8CF8375F2A3F}"/>
              </a:ext>
            </a:extLst>
          </p:cNvPr>
          <p:cNvSpPr/>
          <p:nvPr/>
        </p:nvSpPr>
        <p:spPr>
          <a:xfrm rot="5400000">
            <a:off x="11275872" y="5094908"/>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246">
            <a:extLst>
              <a:ext uri="{FF2B5EF4-FFF2-40B4-BE49-F238E27FC236}">
                <a16:creationId xmlns:a16="http://schemas.microsoft.com/office/drawing/2014/main" id="{501FF44E-0E5F-D5DF-443D-2F7E1B40B6D5}"/>
              </a:ext>
            </a:extLst>
          </p:cNvPr>
          <p:cNvSpPr/>
          <p:nvPr/>
        </p:nvSpPr>
        <p:spPr>
          <a:xfrm rot="5400000">
            <a:off x="10973233" y="2125091"/>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247">
            <a:extLst>
              <a:ext uri="{FF2B5EF4-FFF2-40B4-BE49-F238E27FC236}">
                <a16:creationId xmlns:a16="http://schemas.microsoft.com/office/drawing/2014/main" id="{82862510-B7E9-53E8-6CF3-445DA15B9DAD}"/>
              </a:ext>
            </a:extLst>
          </p:cNvPr>
          <p:cNvSpPr/>
          <p:nvPr/>
        </p:nvSpPr>
        <p:spPr>
          <a:xfrm rot="4751281">
            <a:off x="11557367" y="224111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248">
            <a:extLst>
              <a:ext uri="{FF2B5EF4-FFF2-40B4-BE49-F238E27FC236}">
                <a16:creationId xmlns:a16="http://schemas.microsoft.com/office/drawing/2014/main" id="{28350E46-CA7C-396E-2623-0FBF6271CEAE}"/>
              </a:ext>
            </a:extLst>
          </p:cNvPr>
          <p:cNvCxnSpPr/>
          <p:nvPr/>
        </p:nvCxnSpPr>
        <p:spPr>
          <a:xfrm flipH="1">
            <a:off x="11208974" y="2114685"/>
            <a:ext cx="272140" cy="1745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2" name="椭圆 249">
            <a:extLst>
              <a:ext uri="{FF2B5EF4-FFF2-40B4-BE49-F238E27FC236}">
                <a16:creationId xmlns:a16="http://schemas.microsoft.com/office/drawing/2014/main" id="{6F96F96B-8249-1928-04E9-175D27629929}"/>
              </a:ext>
            </a:extLst>
          </p:cNvPr>
          <p:cNvSpPr/>
          <p:nvPr/>
        </p:nvSpPr>
        <p:spPr>
          <a:xfrm rot="4419893">
            <a:off x="11443760" y="1488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250">
            <a:extLst>
              <a:ext uri="{FF2B5EF4-FFF2-40B4-BE49-F238E27FC236}">
                <a16:creationId xmlns:a16="http://schemas.microsoft.com/office/drawing/2014/main" id="{10389534-BF5F-CAE7-9BFA-A19922448BE5}"/>
              </a:ext>
            </a:extLst>
          </p:cNvPr>
          <p:cNvSpPr/>
          <p:nvPr/>
        </p:nvSpPr>
        <p:spPr>
          <a:xfrm rot="4939226">
            <a:off x="10963114" y="162971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251">
            <a:extLst>
              <a:ext uri="{FF2B5EF4-FFF2-40B4-BE49-F238E27FC236}">
                <a16:creationId xmlns:a16="http://schemas.microsoft.com/office/drawing/2014/main" id="{57DFA80A-AADE-BBD3-BFFB-52655FDA144B}"/>
              </a:ext>
            </a:extLst>
          </p:cNvPr>
          <p:cNvSpPr/>
          <p:nvPr/>
        </p:nvSpPr>
        <p:spPr>
          <a:xfrm rot="5400000">
            <a:off x="11645790" y="3573971"/>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252">
            <a:extLst>
              <a:ext uri="{FF2B5EF4-FFF2-40B4-BE49-F238E27FC236}">
                <a16:creationId xmlns:a16="http://schemas.microsoft.com/office/drawing/2014/main" id="{2787E91D-5F89-F427-703B-B02FCB3F7315}"/>
              </a:ext>
            </a:extLst>
          </p:cNvPr>
          <p:cNvSpPr/>
          <p:nvPr/>
        </p:nvSpPr>
        <p:spPr>
          <a:xfrm rot="5198567">
            <a:off x="11573417" y="2921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253">
            <a:extLst>
              <a:ext uri="{FF2B5EF4-FFF2-40B4-BE49-F238E27FC236}">
                <a16:creationId xmlns:a16="http://schemas.microsoft.com/office/drawing/2014/main" id="{ED386178-B5B6-7FAD-CFA6-4172BAA1B2D4}"/>
              </a:ext>
            </a:extLst>
          </p:cNvPr>
          <p:cNvCxnSpPr/>
          <p:nvPr/>
        </p:nvCxnSpPr>
        <p:spPr>
          <a:xfrm>
            <a:off x="11281495" y="3914776"/>
            <a:ext cx="271462" cy="4762"/>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7" name="椭圆 254">
            <a:extLst>
              <a:ext uri="{FF2B5EF4-FFF2-40B4-BE49-F238E27FC236}">
                <a16:creationId xmlns:a16="http://schemas.microsoft.com/office/drawing/2014/main" id="{A0639183-EF2A-0492-09E2-DBEEEC4C4692}"/>
              </a:ext>
            </a:extLst>
          </p:cNvPr>
          <p:cNvSpPr/>
          <p:nvPr/>
        </p:nvSpPr>
        <p:spPr>
          <a:xfrm rot="5400000">
            <a:off x="11202905" y="316338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255">
            <a:extLst>
              <a:ext uri="{FF2B5EF4-FFF2-40B4-BE49-F238E27FC236}">
                <a16:creationId xmlns:a16="http://schemas.microsoft.com/office/drawing/2014/main" id="{8349A7A4-0921-3276-9C23-F4D51A0FD842}"/>
              </a:ext>
            </a:extLst>
          </p:cNvPr>
          <p:cNvCxnSpPr/>
          <p:nvPr/>
        </p:nvCxnSpPr>
        <p:spPr>
          <a:xfrm>
            <a:off x="11316960" y="2623933"/>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椭圆 256">
            <a:extLst>
              <a:ext uri="{FF2B5EF4-FFF2-40B4-BE49-F238E27FC236}">
                <a16:creationId xmlns:a16="http://schemas.microsoft.com/office/drawing/2014/main" id="{AC65DE9A-A685-2A12-B4BC-944650E1BC83}"/>
              </a:ext>
            </a:extLst>
          </p:cNvPr>
          <p:cNvSpPr/>
          <p:nvPr/>
        </p:nvSpPr>
        <p:spPr>
          <a:xfrm rot="5705838">
            <a:off x="11291246" y="450912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257">
            <a:extLst>
              <a:ext uri="{FF2B5EF4-FFF2-40B4-BE49-F238E27FC236}">
                <a16:creationId xmlns:a16="http://schemas.microsoft.com/office/drawing/2014/main" id="{2B686328-4C63-0977-A998-C323578654FE}"/>
              </a:ext>
            </a:extLst>
          </p:cNvPr>
          <p:cNvCxnSpPr/>
          <p:nvPr/>
        </p:nvCxnSpPr>
        <p:spPr>
          <a:xfrm flipH="1" flipV="1">
            <a:off x="11390914" y="4941168"/>
            <a:ext cx="438268" cy="1261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椭圆 258">
            <a:extLst>
              <a:ext uri="{FF2B5EF4-FFF2-40B4-BE49-F238E27FC236}">
                <a16:creationId xmlns:a16="http://schemas.microsoft.com/office/drawing/2014/main" id="{7580197D-84A9-F383-2C3C-302AA3F55188}"/>
              </a:ext>
            </a:extLst>
          </p:cNvPr>
          <p:cNvSpPr/>
          <p:nvPr/>
        </p:nvSpPr>
        <p:spPr>
          <a:xfrm rot="5236505">
            <a:off x="11510441" y="416219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259">
            <a:extLst>
              <a:ext uri="{FF2B5EF4-FFF2-40B4-BE49-F238E27FC236}">
                <a16:creationId xmlns:a16="http://schemas.microsoft.com/office/drawing/2014/main" id="{A2C23836-6897-20F6-F8C8-A2EB177640B6}"/>
              </a:ext>
            </a:extLst>
          </p:cNvPr>
          <p:cNvSpPr/>
          <p:nvPr/>
        </p:nvSpPr>
        <p:spPr>
          <a:xfrm rot="5763524">
            <a:off x="385245" y="8795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260">
            <a:extLst>
              <a:ext uri="{FF2B5EF4-FFF2-40B4-BE49-F238E27FC236}">
                <a16:creationId xmlns:a16="http://schemas.microsoft.com/office/drawing/2014/main" id="{E69A1286-60D3-4E77-2474-74F1D9AAC280}"/>
              </a:ext>
            </a:extLst>
          </p:cNvPr>
          <p:cNvSpPr/>
          <p:nvPr/>
        </p:nvSpPr>
        <p:spPr>
          <a:xfrm rot="5225467">
            <a:off x="494296" y="114880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261">
            <a:extLst>
              <a:ext uri="{FF2B5EF4-FFF2-40B4-BE49-F238E27FC236}">
                <a16:creationId xmlns:a16="http://schemas.microsoft.com/office/drawing/2014/main" id="{4C61187C-EBD4-9A1B-D2B5-5E177FC25AA5}"/>
              </a:ext>
            </a:extLst>
          </p:cNvPr>
          <p:cNvCxnSpPr/>
          <p:nvPr/>
        </p:nvCxnSpPr>
        <p:spPr>
          <a:xfrm flipH="1" flipV="1">
            <a:off x="680385" y="910516"/>
            <a:ext cx="274336" cy="1197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262">
            <a:extLst>
              <a:ext uri="{FF2B5EF4-FFF2-40B4-BE49-F238E27FC236}">
                <a16:creationId xmlns:a16="http://schemas.microsoft.com/office/drawing/2014/main" id="{E7461122-BD7F-1DBC-1B77-E5F9BBDF8873}"/>
              </a:ext>
            </a:extLst>
          </p:cNvPr>
          <p:cNvCxnSpPr/>
          <p:nvPr/>
        </p:nvCxnSpPr>
        <p:spPr>
          <a:xfrm flipH="1" flipV="1">
            <a:off x="836266" y="559049"/>
            <a:ext cx="217309" cy="1375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6" name="椭圆 263">
            <a:extLst>
              <a:ext uri="{FF2B5EF4-FFF2-40B4-BE49-F238E27FC236}">
                <a16:creationId xmlns:a16="http://schemas.microsoft.com/office/drawing/2014/main" id="{C9FDD0C0-6E00-02BB-D00B-B6F794F34789}"/>
              </a:ext>
            </a:extLst>
          </p:cNvPr>
          <p:cNvSpPr/>
          <p:nvPr/>
        </p:nvSpPr>
        <p:spPr>
          <a:xfrm rot="6527901">
            <a:off x="603608" y="52313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264">
            <a:extLst>
              <a:ext uri="{FF2B5EF4-FFF2-40B4-BE49-F238E27FC236}">
                <a16:creationId xmlns:a16="http://schemas.microsoft.com/office/drawing/2014/main" id="{A46C83C8-F2A1-0532-2924-1DF259A75188}"/>
              </a:ext>
            </a:extLst>
          </p:cNvPr>
          <p:cNvSpPr/>
          <p:nvPr/>
        </p:nvSpPr>
        <p:spPr>
          <a:xfrm rot="4883590">
            <a:off x="1031375" y="60200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265">
            <a:extLst>
              <a:ext uri="{FF2B5EF4-FFF2-40B4-BE49-F238E27FC236}">
                <a16:creationId xmlns:a16="http://schemas.microsoft.com/office/drawing/2014/main" id="{DD1BDD26-6F7F-E4ED-4510-93DB741B92A9}"/>
              </a:ext>
            </a:extLst>
          </p:cNvPr>
          <p:cNvSpPr/>
          <p:nvPr/>
        </p:nvSpPr>
        <p:spPr>
          <a:xfrm rot="5046539">
            <a:off x="598004" y="55503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266">
            <a:extLst>
              <a:ext uri="{FF2B5EF4-FFF2-40B4-BE49-F238E27FC236}">
                <a16:creationId xmlns:a16="http://schemas.microsoft.com/office/drawing/2014/main" id="{FF7D89CB-43D4-AC86-0447-F06F418A2C82}"/>
              </a:ext>
            </a:extLst>
          </p:cNvPr>
          <p:cNvCxnSpPr/>
          <p:nvPr/>
        </p:nvCxnSpPr>
        <p:spPr>
          <a:xfrm flipH="1">
            <a:off x="327744" y="6115050"/>
            <a:ext cx="326708" cy="1000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267">
            <a:extLst>
              <a:ext uri="{FF2B5EF4-FFF2-40B4-BE49-F238E27FC236}">
                <a16:creationId xmlns:a16="http://schemas.microsoft.com/office/drawing/2014/main" id="{85543F9B-18ED-2228-EBEA-947E170BA559}"/>
              </a:ext>
            </a:extLst>
          </p:cNvPr>
          <p:cNvCxnSpPr/>
          <p:nvPr/>
        </p:nvCxnSpPr>
        <p:spPr>
          <a:xfrm flipV="1">
            <a:off x="1013544" y="6310433"/>
            <a:ext cx="263104" cy="2427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椭圆 268">
            <a:extLst>
              <a:ext uri="{FF2B5EF4-FFF2-40B4-BE49-F238E27FC236}">
                <a16:creationId xmlns:a16="http://schemas.microsoft.com/office/drawing/2014/main" id="{FC0A5A8A-2BD8-D10E-FA2C-C448FEF1429C}"/>
              </a:ext>
            </a:extLst>
          </p:cNvPr>
          <p:cNvSpPr/>
          <p:nvPr/>
        </p:nvSpPr>
        <p:spPr>
          <a:xfrm rot="3676156">
            <a:off x="538260" y="635634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269">
            <a:extLst>
              <a:ext uri="{FF2B5EF4-FFF2-40B4-BE49-F238E27FC236}">
                <a16:creationId xmlns:a16="http://schemas.microsoft.com/office/drawing/2014/main" id="{A4874C24-B7F9-64E8-1663-9FBC212F4046}"/>
              </a:ext>
            </a:extLst>
          </p:cNvPr>
          <p:cNvSpPr/>
          <p:nvPr/>
        </p:nvSpPr>
        <p:spPr>
          <a:xfrm rot="5400000">
            <a:off x="292214" y="2732582"/>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270">
            <a:extLst>
              <a:ext uri="{FF2B5EF4-FFF2-40B4-BE49-F238E27FC236}">
                <a16:creationId xmlns:a16="http://schemas.microsoft.com/office/drawing/2014/main" id="{A28D761F-2FDB-88B2-24E7-7BDFF0A36161}"/>
              </a:ext>
            </a:extLst>
          </p:cNvPr>
          <p:cNvSpPr/>
          <p:nvPr/>
        </p:nvSpPr>
        <p:spPr>
          <a:xfrm rot="5400000">
            <a:off x="684071" y="509490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271">
            <a:extLst>
              <a:ext uri="{FF2B5EF4-FFF2-40B4-BE49-F238E27FC236}">
                <a16:creationId xmlns:a16="http://schemas.microsoft.com/office/drawing/2014/main" id="{3E62503A-9370-3720-BCC6-A24792008222}"/>
              </a:ext>
            </a:extLst>
          </p:cNvPr>
          <p:cNvSpPr/>
          <p:nvPr/>
        </p:nvSpPr>
        <p:spPr>
          <a:xfrm rot="5400000">
            <a:off x="381432" y="2125090"/>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272">
            <a:extLst>
              <a:ext uri="{FF2B5EF4-FFF2-40B4-BE49-F238E27FC236}">
                <a16:creationId xmlns:a16="http://schemas.microsoft.com/office/drawing/2014/main" id="{E0BBD6C4-6108-8C7D-4D08-C707D20472CE}"/>
              </a:ext>
            </a:extLst>
          </p:cNvPr>
          <p:cNvSpPr/>
          <p:nvPr/>
        </p:nvSpPr>
        <p:spPr>
          <a:xfrm rot="5400000">
            <a:off x="965566" y="2241115"/>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273">
            <a:extLst>
              <a:ext uri="{FF2B5EF4-FFF2-40B4-BE49-F238E27FC236}">
                <a16:creationId xmlns:a16="http://schemas.microsoft.com/office/drawing/2014/main" id="{9A7DE600-E51F-724A-84E4-C6C483F0919A}"/>
              </a:ext>
            </a:extLst>
          </p:cNvPr>
          <p:cNvCxnSpPr/>
          <p:nvPr/>
        </p:nvCxnSpPr>
        <p:spPr>
          <a:xfrm flipH="1" flipV="1">
            <a:off x="617173" y="2132141"/>
            <a:ext cx="261434" cy="33209"/>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67" name="椭圆 274">
            <a:extLst>
              <a:ext uri="{FF2B5EF4-FFF2-40B4-BE49-F238E27FC236}">
                <a16:creationId xmlns:a16="http://schemas.microsoft.com/office/drawing/2014/main" id="{9341E6CA-1418-458C-3085-3CB7F4EAC51E}"/>
              </a:ext>
            </a:extLst>
          </p:cNvPr>
          <p:cNvSpPr/>
          <p:nvPr/>
        </p:nvSpPr>
        <p:spPr>
          <a:xfrm rot="5400000">
            <a:off x="851959" y="1488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275">
            <a:extLst>
              <a:ext uri="{FF2B5EF4-FFF2-40B4-BE49-F238E27FC236}">
                <a16:creationId xmlns:a16="http://schemas.microsoft.com/office/drawing/2014/main" id="{A0E4D78D-A54F-3BBE-E9E7-10735852B330}"/>
              </a:ext>
            </a:extLst>
          </p:cNvPr>
          <p:cNvSpPr/>
          <p:nvPr/>
        </p:nvSpPr>
        <p:spPr>
          <a:xfrm rot="5585742">
            <a:off x="371313" y="162971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276">
            <a:extLst>
              <a:ext uri="{FF2B5EF4-FFF2-40B4-BE49-F238E27FC236}">
                <a16:creationId xmlns:a16="http://schemas.microsoft.com/office/drawing/2014/main" id="{31CF9AB2-2A2E-0FAA-6A87-52CEB3CF9E1B}"/>
              </a:ext>
            </a:extLst>
          </p:cNvPr>
          <p:cNvSpPr/>
          <p:nvPr/>
        </p:nvSpPr>
        <p:spPr>
          <a:xfrm rot="5400000">
            <a:off x="1053989" y="357397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277">
            <a:extLst>
              <a:ext uri="{FF2B5EF4-FFF2-40B4-BE49-F238E27FC236}">
                <a16:creationId xmlns:a16="http://schemas.microsoft.com/office/drawing/2014/main" id="{9CDCEDF9-A1E8-A877-419C-9F8440521254}"/>
              </a:ext>
            </a:extLst>
          </p:cNvPr>
          <p:cNvSpPr/>
          <p:nvPr/>
        </p:nvSpPr>
        <p:spPr>
          <a:xfrm rot="5198567">
            <a:off x="981616" y="2921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278">
            <a:extLst>
              <a:ext uri="{FF2B5EF4-FFF2-40B4-BE49-F238E27FC236}">
                <a16:creationId xmlns:a16="http://schemas.microsoft.com/office/drawing/2014/main" id="{61B64B54-1333-3953-D39A-3DDA8B88055B}"/>
              </a:ext>
            </a:extLst>
          </p:cNvPr>
          <p:cNvCxnSpPr/>
          <p:nvPr/>
        </p:nvCxnSpPr>
        <p:spPr>
          <a:xfrm flipV="1">
            <a:off x="689694" y="3870325"/>
            <a:ext cx="287338" cy="44450"/>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72" name="椭圆 279">
            <a:extLst>
              <a:ext uri="{FF2B5EF4-FFF2-40B4-BE49-F238E27FC236}">
                <a16:creationId xmlns:a16="http://schemas.microsoft.com/office/drawing/2014/main" id="{0BFCC01A-F1F1-AD1F-498A-442E0E7BFD0B}"/>
              </a:ext>
            </a:extLst>
          </p:cNvPr>
          <p:cNvSpPr/>
          <p:nvPr/>
        </p:nvSpPr>
        <p:spPr>
          <a:xfrm rot="5400000">
            <a:off x="611104" y="316338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280">
            <a:extLst>
              <a:ext uri="{FF2B5EF4-FFF2-40B4-BE49-F238E27FC236}">
                <a16:creationId xmlns:a16="http://schemas.microsoft.com/office/drawing/2014/main" id="{8CE05809-002E-3FE9-9241-5E3C2C382684}"/>
              </a:ext>
            </a:extLst>
          </p:cNvPr>
          <p:cNvCxnSpPr/>
          <p:nvPr/>
        </p:nvCxnSpPr>
        <p:spPr>
          <a:xfrm>
            <a:off x="725159" y="2623932"/>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4" name="椭圆 281">
            <a:extLst>
              <a:ext uri="{FF2B5EF4-FFF2-40B4-BE49-F238E27FC236}">
                <a16:creationId xmlns:a16="http://schemas.microsoft.com/office/drawing/2014/main" id="{D59B16E9-A42A-B06B-3681-15D1D93AE4E2}"/>
              </a:ext>
            </a:extLst>
          </p:cNvPr>
          <p:cNvSpPr/>
          <p:nvPr/>
        </p:nvSpPr>
        <p:spPr>
          <a:xfrm rot="5705838">
            <a:off x="699445" y="450911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282">
            <a:extLst>
              <a:ext uri="{FF2B5EF4-FFF2-40B4-BE49-F238E27FC236}">
                <a16:creationId xmlns:a16="http://schemas.microsoft.com/office/drawing/2014/main" id="{7215F056-A864-938A-246D-35CFFCCD7EFD}"/>
              </a:ext>
            </a:extLst>
          </p:cNvPr>
          <p:cNvCxnSpPr/>
          <p:nvPr/>
        </p:nvCxnSpPr>
        <p:spPr>
          <a:xfrm flipH="1" flipV="1">
            <a:off x="799113" y="4941167"/>
            <a:ext cx="449699" cy="156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椭圆 283">
            <a:extLst>
              <a:ext uri="{FF2B5EF4-FFF2-40B4-BE49-F238E27FC236}">
                <a16:creationId xmlns:a16="http://schemas.microsoft.com/office/drawing/2014/main" id="{0EC06D1E-9344-CA63-4BCD-D1D780AD4672}"/>
              </a:ext>
            </a:extLst>
          </p:cNvPr>
          <p:cNvSpPr/>
          <p:nvPr/>
        </p:nvSpPr>
        <p:spPr>
          <a:xfrm rot="5236505">
            <a:off x="918640" y="416219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284">
            <a:extLst>
              <a:ext uri="{FF2B5EF4-FFF2-40B4-BE49-F238E27FC236}">
                <a16:creationId xmlns:a16="http://schemas.microsoft.com/office/drawing/2014/main" id="{97C47D5B-D633-3BD7-5EC1-0C04D29492AC}"/>
              </a:ext>
            </a:extLst>
          </p:cNvPr>
          <p:cNvSpPr/>
          <p:nvPr/>
        </p:nvSpPr>
        <p:spPr>
          <a:xfrm>
            <a:off x="21493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AFFFC228-A4A5-C2DB-6585-56790746CC45}"/>
              </a:ext>
            </a:extLst>
          </p:cNvPr>
          <p:cNvSpPr/>
          <p:nvPr/>
        </p:nvSpPr>
        <p:spPr>
          <a:xfrm>
            <a:off x="0" y="-4771"/>
            <a:ext cx="12217592" cy="6872396"/>
          </a:xfrm>
          <a:prstGeom prst="rect">
            <a:avLst/>
          </a:prstGeom>
          <a:gradFill flip="none" rotWithShape="1">
            <a:gsLst>
              <a:gs pos="46000">
                <a:schemeClr val="accent1">
                  <a:lumMod val="20000"/>
                  <a:lumOff val="80000"/>
                </a:schemeClr>
              </a:gs>
              <a:gs pos="59000">
                <a:schemeClr val="accent1">
                  <a:lumMod val="40000"/>
                  <a:lumOff val="60000"/>
                </a:schemeClr>
              </a:gs>
              <a:gs pos="71000">
                <a:schemeClr val="accent1">
                  <a:lumMod val="60000"/>
                  <a:lumOff val="40000"/>
                </a:schemeClr>
              </a:gs>
              <a:gs pos="92000">
                <a:schemeClr val="accent1">
                  <a:lumMod val="7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TextBox 286">
            <a:extLst>
              <a:ext uri="{FF2B5EF4-FFF2-40B4-BE49-F238E27FC236}">
                <a16:creationId xmlns:a16="http://schemas.microsoft.com/office/drawing/2014/main" id="{EA8A3693-D303-7B07-2BCD-6488F3709E0A}"/>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a:latin typeface="方正正黑简体" pitchFamily="2" charset="-122"/>
                <a:ea typeface="方正正黑简体" pitchFamily="2" charset="-122"/>
              </a:rPr>
              <a:t>ご清聴ありがとうございました</a:t>
            </a:r>
            <a:endParaRPr lang="zh-CN" altLang="en-US" sz="2000" spc="300">
              <a:latin typeface="方正正黑简体" pitchFamily="2" charset="-122"/>
              <a:ea typeface="方正正黑简体" pitchFamily="2" charset="-122"/>
            </a:endParaRPr>
          </a:p>
        </p:txBody>
      </p:sp>
      <p:sp>
        <p:nvSpPr>
          <p:cNvPr id="180" name="TextBox 287">
            <a:extLst>
              <a:ext uri="{FF2B5EF4-FFF2-40B4-BE49-F238E27FC236}">
                <a16:creationId xmlns:a16="http://schemas.microsoft.com/office/drawing/2014/main" id="{F9E099C8-90E5-DD2A-63A7-E90AB090899D}"/>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a:latin typeface="方正正黑简体" pitchFamily="2" charset="-122"/>
                <a:ea typeface="方正正黑简体" pitchFamily="2" charset="-122"/>
              </a:rPr>
              <a:t>ご清聴ありがとうございました</a:t>
            </a:r>
            <a:endParaRPr lang="zh-CN" altLang="en-US" sz="2000" spc="300">
              <a:latin typeface="方正正黑简体" pitchFamily="2" charset="-122"/>
              <a:ea typeface="方正正黑简体" pitchFamily="2" charset="-122"/>
            </a:endParaRPr>
          </a:p>
        </p:txBody>
      </p:sp>
      <p:sp>
        <p:nvSpPr>
          <p:cNvPr id="181" name="菱形 180">
            <a:extLst>
              <a:ext uri="{FF2B5EF4-FFF2-40B4-BE49-F238E27FC236}">
                <a16:creationId xmlns:a16="http://schemas.microsoft.com/office/drawing/2014/main" id="{182FD69A-9A82-2C2A-23C5-6981FD4E7699}"/>
              </a:ext>
            </a:extLst>
          </p:cNvPr>
          <p:cNvSpPr/>
          <p:nvPr/>
        </p:nvSpPr>
        <p:spPr>
          <a:xfrm flipH="1">
            <a:off x="6079645" y="2622637"/>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88CE3FA5-9EC0-9729-77BF-2EAF4520A1A4}"/>
              </a:ext>
            </a:extLst>
          </p:cNvPr>
          <p:cNvSpPr/>
          <p:nvPr/>
        </p:nvSpPr>
        <p:spPr>
          <a:xfrm flipH="1">
            <a:off x="6079645" y="397677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519E55CD-EC08-B7FD-D1A4-B5AC0746A40C}"/>
              </a:ext>
            </a:extLst>
          </p:cNvPr>
          <p:cNvSpPr/>
          <p:nvPr/>
        </p:nvSpPr>
        <p:spPr>
          <a:xfrm rot="16200000" flipV="1">
            <a:off x="6715595" y="32727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菱形 183">
            <a:extLst>
              <a:ext uri="{FF2B5EF4-FFF2-40B4-BE49-F238E27FC236}">
                <a16:creationId xmlns:a16="http://schemas.microsoft.com/office/drawing/2014/main" id="{C4D11D7C-B378-145B-40A6-A9C27B31F64A}"/>
              </a:ext>
            </a:extLst>
          </p:cNvPr>
          <p:cNvSpPr/>
          <p:nvPr/>
        </p:nvSpPr>
        <p:spPr>
          <a:xfrm rot="16200000" flipV="1">
            <a:off x="5351933" y="32600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菱形 184">
            <a:extLst>
              <a:ext uri="{FF2B5EF4-FFF2-40B4-BE49-F238E27FC236}">
                <a16:creationId xmlns:a16="http://schemas.microsoft.com/office/drawing/2014/main" id="{4476CEF6-6949-F1DB-D6D5-6D98C82A2CCA}"/>
              </a:ext>
            </a:extLst>
          </p:cNvPr>
          <p:cNvSpPr/>
          <p:nvPr/>
        </p:nvSpPr>
        <p:spPr>
          <a:xfrm rot="3600000" flipV="1">
            <a:off x="6668571" y="297416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菱形 185">
            <a:extLst>
              <a:ext uri="{FF2B5EF4-FFF2-40B4-BE49-F238E27FC236}">
                <a16:creationId xmlns:a16="http://schemas.microsoft.com/office/drawing/2014/main" id="{F41B5EB6-273A-EC52-EFA1-CB4D574832C4}"/>
              </a:ext>
            </a:extLst>
          </p:cNvPr>
          <p:cNvSpPr/>
          <p:nvPr/>
        </p:nvSpPr>
        <p:spPr>
          <a:xfrm rot="2400000" flipV="1">
            <a:off x="6524784" y="2782152"/>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菱形 186">
            <a:extLst>
              <a:ext uri="{FF2B5EF4-FFF2-40B4-BE49-F238E27FC236}">
                <a16:creationId xmlns:a16="http://schemas.microsoft.com/office/drawing/2014/main" id="{97777FB4-1166-3BBD-79B1-61685F90F52B}"/>
              </a:ext>
            </a:extLst>
          </p:cNvPr>
          <p:cNvSpPr/>
          <p:nvPr/>
        </p:nvSpPr>
        <p:spPr>
          <a:xfrm rot="19200000" flipH="1" flipV="1">
            <a:off x="5690705" y="275463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a:extLst>
              <a:ext uri="{FF2B5EF4-FFF2-40B4-BE49-F238E27FC236}">
                <a16:creationId xmlns:a16="http://schemas.microsoft.com/office/drawing/2014/main" id="{168D3B0E-F534-FBDE-F1DD-EC2D2C5C4063}"/>
              </a:ext>
            </a:extLst>
          </p:cNvPr>
          <p:cNvSpPr/>
          <p:nvPr/>
        </p:nvSpPr>
        <p:spPr>
          <a:xfrm rot="18000000" flipH="1" flipV="1">
            <a:off x="5518077" y="294609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菱形 188">
            <a:extLst>
              <a:ext uri="{FF2B5EF4-FFF2-40B4-BE49-F238E27FC236}">
                <a16:creationId xmlns:a16="http://schemas.microsoft.com/office/drawing/2014/main" id="{F3C86980-3930-CC62-B097-AD6BBA4904C1}"/>
              </a:ext>
            </a:extLst>
          </p:cNvPr>
          <p:cNvSpPr/>
          <p:nvPr/>
        </p:nvSpPr>
        <p:spPr>
          <a:xfrm rot="18000000">
            <a:off x="6671746" y="35901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菱形 189">
            <a:extLst>
              <a:ext uri="{FF2B5EF4-FFF2-40B4-BE49-F238E27FC236}">
                <a16:creationId xmlns:a16="http://schemas.microsoft.com/office/drawing/2014/main" id="{CF788FF0-38A7-B237-4D40-0ECBB0B2685E}"/>
              </a:ext>
            </a:extLst>
          </p:cNvPr>
          <p:cNvSpPr/>
          <p:nvPr/>
        </p:nvSpPr>
        <p:spPr>
          <a:xfrm rot="19200000">
            <a:off x="6478748" y="380168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菱形 190">
            <a:extLst>
              <a:ext uri="{FF2B5EF4-FFF2-40B4-BE49-F238E27FC236}">
                <a16:creationId xmlns:a16="http://schemas.microsoft.com/office/drawing/2014/main" id="{9520C136-A4BF-FC38-7531-D6308F0471D0}"/>
              </a:ext>
            </a:extLst>
          </p:cNvPr>
          <p:cNvSpPr/>
          <p:nvPr/>
        </p:nvSpPr>
        <p:spPr>
          <a:xfrm rot="3600000" flipH="1">
            <a:off x="5508960" y="3571564"/>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菱形 191">
            <a:extLst>
              <a:ext uri="{FF2B5EF4-FFF2-40B4-BE49-F238E27FC236}">
                <a16:creationId xmlns:a16="http://schemas.microsoft.com/office/drawing/2014/main" id="{60C2726E-B7A0-A7CE-139D-CF9E46B39619}"/>
              </a:ext>
            </a:extLst>
          </p:cNvPr>
          <p:cNvSpPr/>
          <p:nvPr/>
        </p:nvSpPr>
        <p:spPr>
          <a:xfrm rot="2400000" flipV="1">
            <a:off x="5697056" y="3780158"/>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300">
            <a:extLst>
              <a:ext uri="{FF2B5EF4-FFF2-40B4-BE49-F238E27FC236}">
                <a16:creationId xmlns:a16="http://schemas.microsoft.com/office/drawing/2014/main" id="{5EE55AA4-CDB7-6362-7D11-8F1235D57743}"/>
              </a:ext>
            </a:extLst>
          </p:cNvPr>
          <p:cNvCxnSpPr/>
          <p:nvPr/>
        </p:nvCxnSpPr>
        <p:spPr>
          <a:xfrm>
            <a:off x="8322113"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301">
            <a:extLst>
              <a:ext uri="{FF2B5EF4-FFF2-40B4-BE49-F238E27FC236}">
                <a16:creationId xmlns:a16="http://schemas.microsoft.com/office/drawing/2014/main" id="{6AA63E20-27C1-20E7-491A-9BFBD1BC3DAB}"/>
              </a:ext>
            </a:extLst>
          </p:cNvPr>
          <p:cNvCxnSpPr/>
          <p:nvPr/>
        </p:nvCxnSpPr>
        <p:spPr>
          <a:xfrm>
            <a:off x="1890164"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5" name="椭圆 302">
            <a:extLst>
              <a:ext uri="{FF2B5EF4-FFF2-40B4-BE49-F238E27FC236}">
                <a16:creationId xmlns:a16="http://schemas.microsoft.com/office/drawing/2014/main" id="{52242142-8B9E-371B-5ADD-FEE2CB51CE3A}"/>
              </a:ext>
            </a:extLst>
          </p:cNvPr>
          <p:cNvSpPr/>
          <p:nvPr/>
        </p:nvSpPr>
        <p:spPr>
          <a:xfrm>
            <a:off x="8115590"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303">
            <a:extLst>
              <a:ext uri="{FF2B5EF4-FFF2-40B4-BE49-F238E27FC236}">
                <a16:creationId xmlns:a16="http://schemas.microsoft.com/office/drawing/2014/main" id="{DF5A3051-C2F9-FDD4-4573-62B8018AB180}"/>
              </a:ext>
            </a:extLst>
          </p:cNvPr>
          <p:cNvCxnSpPr/>
          <p:nvPr/>
        </p:nvCxnSpPr>
        <p:spPr>
          <a:xfrm>
            <a:off x="6095132" y="4375150"/>
            <a:ext cx="0" cy="123190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7" name="椭圆 304">
            <a:extLst>
              <a:ext uri="{FF2B5EF4-FFF2-40B4-BE49-F238E27FC236}">
                <a16:creationId xmlns:a16="http://schemas.microsoft.com/office/drawing/2014/main" id="{9E35C577-2976-69FE-4934-83C94FB69133}"/>
              </a:ext>
            </a:extLst>
          </p:cNvPr>
          <p:cNvSpPr/>
          <p:nvPr/>
        </p:nvSpPr>
        <p:spPr>
          <a:xfrm>
            <a:off x="3863816"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305">
            <a:extLst>
              <a:ext uri="{FF2B5EF4-FFF2-40B4-BE49-F238E27FC236}">
                <a16:creationId xmlns:a16="http://schemas.microsoft.com/office/drawing/2014/main" id="{F50946EB-DDF8-73EE-2A18-22D205EE9D51}"/>
              </a:ext>
            </a:extLst>
          </p:cNvPr>
          <p:cNvCxnSpPr/>
          <p:nvPr/>
        </p:nvCxnSpPr>
        <p:spPr>
          <a:xfrm>
            <a:off x="6095132" y="1213510"/>
            <a:ext cx="0" cy="1163782"/>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7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 calcmode="lin" valueType="num">
                                      <p:cBhvr>
                                        <p:cTn id="9" dur="400" fill="hold"/>
                                        <p:tgtEl>
                                          <p:spTgt spid="2"/>
                                        </p:tgtEl>
                                        <p:attrNameLst>
                                          <p:attrName>ppt_x</p:attrName>
                                        </p:attrNameLst>
                                      </p:cBhvr>
                                      <p:tavLst>
                                        <p:tav tm="0">
                                          <p:val>
                                            <p:fltVal val="0.5"/>
                                          </p:val>
                                        </p:tav>
                                        <p:tav tm="100000">
                                          <p:val>
                                            <p:strVal val="#ppt_x"/>
                                          </p:val>
                                        </p:tav>
                                      </p:tavLst>
                                    </p:anim>
                                    <p:anim calcmode="lin" valueType="num">
                                      <p:cBhvr>
                                        <p:cTn id="10" dur="400" fill="hold"/>
                                        <p:tgtEl>
                                          <p:spTgt spid="2"/>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 calcmode="lin" valueType="num">
                                      <p:cBhvr>
                                        <p:cTn id="13" dur="200" fill="hold"/>
                                        <p:tgtEl>
                                          <p:spTgt spid="3"/>
                                        </p:tgtEl>
                                        <p:attrNameLst>
                                          <p:attrName>ppt_w</p:attrName>
                                        </p:attrNameLst>
                                      </p:cBhvr>
                                      <p:tavLst>
                                        <p:tav tm="0">
                                          <p:val>
                                            <p:fltVal val="0"/>
                                          </p:val>
                                        </p:tav>
                                        <p:tav tm="100000">
                                          <p:val>
                                            <p:strVal val="#ppt_w"/>
                                          </p:val>
                                        </p:tav>
                                      </p:tavLst>
                                    </p:anim>
                                    <p:anim calcmode="lin" valueType="num">
                                      <p:cBhvr>
                                        <p:cTn id="14" dur="200" fill="hold"/>
                                        <p:tgtEl>
                                          <p:spTgt spid="3"/>
                                        </p:tgtEl>
                                        <p:attrNameLst>
                                          <p:attrName>ppt_h</p:attrName>
                                        </p:attrNameLst>
                                      </p:cBhvr>
                                      <p:tavLst>
                                        <p:tav tm="0">
                                          <p:val>
                                            <p:fltVal val="0"/>
                                          </p:val>
                                        </p:tav>
                                        <p:tav tm="100000">
                                          <p:val>
                                            <p:strVal val="#ppt_h"/>
                                          </p:val>
                                        </p:tav>
                                      </p:tavLst>
                                    </p:anim>
                                    <p:anim calcmode="lin" valueType="num">
                                      <p:cBhvr>
                                        <p:cTn id="15" dur="200" fill="hold"/>
                                        <p:tgtEl>
                                          <p:spTgt spid="3"/>
                                        </p:tgtEl>
                                        <p:attrNameLst>
                                          <p:attrName>ppt_x</p:attrName>
                                        </p:attrNameLst>
                                      </p:cBhvr>
                                      <p:tavLst>
                                        <p:tav tm="0">
                                          <p:val>
                                            <p:fltVal val="0.5"/>
                                          </p:val>
                                        </p:tav>
                                        <p:tav tm="100000">
                                          <p:val>
                                            <p:strVal val="#ppt_x"/>
                                          </p:val>
                                        </p:tav>
                                      </p:tavLst>
                                    </p:anim>
                                    <p:anim calcmode="lin" valueType="num">
                                      <p:cBhvr>
                                        <p:cTn id="16" dur="200" fill="hold"/>
                                        <p:tgtEl>
                                          <p:spTgt spid="3"/>
                                        </p:tgtEl>
                                        <p:attrNameLst>
                                          <p:attrName>ppt_y</p:attrName>
                                        </p:attrNameLst>
                                      </p:cBhvr>
                                      <p:tavLst>
                                        <p:tav tm="0">
                                          <p:val>
                                            <p:fltVal val="0.5"/>
                                          </p:val>
                                        </p:tav>
                                        <p:tav tm="100000">
                                          <p:val>
                                            <p:strVal val="#ppt_y"/>
                                          </p:val>
                                        </p:tav>
                                      </p:tavLst>
                                    </p:anim>
                                  </p:childTnLst>
                                </p:cTn>
                              </p:par>
                              <p:par>
                                <p:cTn id="17" presetID="6" presetClass="emph" presetSubtype="0" fill="hold" grpId="1" nodeType="withEffect">
                                  <p:stCondLst>
                                    <p:cond delay="300"/>
                                  </p:stCondLst>
                                  <p:childTnLst>
                                    <p:animScale>
                                      <p:cBhvr>
                                        <p:cTn id="18" dur="500" fill="hold"/>
                                        <p:tgtEl>
                                          <p:spTgt spid="3"/>
                                        </p:tgtEl>
                                      </p:cBhvr>
                                      <p:by x="1000000" y="1000000"/>
                                    </p:animScale>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par>
                                <p:cTn id="26" presetID="6" presetClass="emph" presetSubtype="0" fill="hold" grpId="1" nodeType="withEffect">
                                  <p:stCondLst>
                                    <p:cond delay="500"/>
                                  </p:stCondLst>
                                  <p:childTnLst>
                                    <p:animScale>
                                      <p:cBhvr>
                                        <p:cTn id="27" dur="1500" fill="hold"/>
                                        <p:tgtEl>
                                          <p:spTgt spid="5"/>
                                        </p:tgtEl>
                                      </p:cBhvr>
                                      <p:by x="1000000" y="1000000"/>
                                    </p:animScale>
                                  </p:childTnLst>
                                </p:cTn>
                              </p:par>
                              <p:par>
                                <p:cTn id="28" presetID="10" presetClass="exit" presetSubtype="0" fill="hold" grpId="2" nodeType="withEffect">
                                  <p:stCondLst>
                                    <p:cond delay="500"/>
                                  </p:stCondLst>
                                  <p:childTnLst>
                                    <p:animEffect transition="out" filter="fade">
                                      <p:cBhvr>
                                        <p:cTn id="29" dur="1500"/>
                                        <p:tgtEl>
                                          <p:spTgt spid="5"/>
                                        </p:tgtEl>
                                      </p:cBhvr>
                                    </p:animEffect>
                                    <p:set>
                                      <p:cBhvr>
                                        <p:cTn id="30" dur="1" fill="hold">
                                          <p:stCondLst>
                                            <p:cond delay="1499"/>
                                          </p:stCondLst>
                                        </p:cTn>
                                        <p:tgtEl>
                                          <p:spTgt spid="5"/>
                                        </p:tgtEl>
                                        <p:attrNameLst>
                                          <p:attrName>style.visibility</p:attrName>
                                        </p:attrNameLst>
                                      </p:cBhvr>
                                      <p:to>
                                        <p:strVal val="hidden"/>
                                      </p:to>
                                    </p:set>
                                  </p:childTnLst>
                                </p:cTn>
                              </p:par>
                              <p:par>
                                <p:cTn id="31" presetID="23" presetClass="entr" presetSubtype="528" fill="hold" grpId="2"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ppt_x</p:attrName>
                                        </p:attrNameLst>
                                      </p:cBhvr>
                                      <p:tavLst>
                                        <p:tav tm="0">
                                          <p:val>
                                            <p:fltVal val="0.5"/>
                                          </p:val>
                                        </p:tav>
                                        <p:tav tm="100000">
                                          <p:val>
                                            <p:strVal val="#ppt_x"/>
                                          </p:val>
                                        </p:tav>
                                      </p:tavLst>
                                    </p:anim>
                                    <p:anim calcmode="lin" valueType="num">
                                      <p:cBhvr>
                                        <p:cTn id="36" dur="500" fill="hold"/>
                                        <p:tgtEl>
                                          <p:spTgt spid="6"/>
                                        </p:tgtEl>
                                        <p:attrNameLst>
                                          <p:attrName>ppt_y</p:attrName>
                                        </p:attrNameLst>
                                      </p:cBhvr>
                                      <p:tavLst>
                                        <p:tav tm="0">
                                          <p:val>
                                            <p:fltVal val="0.5"/>
                                          </p:val>
                                        </p:tav>
                                        <p:tav tm="100000">
                                          <p:val>
                                            <p:strVal val="#ppt_y"/>
                                          </p:val>
                                        </p:tav>
                                      </p:tavLst>
                                    </p:anim>
                                  </p:childTnLst>
                                </p:cTn>
                              </p:par>
                              <p:par>
                                <p:cTn id="37" presetID="6" presetClass="emph" presetSubtype="0" fill="hold" grpId="0" nodeType="withEffect">
                                  <p:stCondLst>
                                    <p:cond delay="700"/>
                                  </p:stCondLst>
                                  <p:childTnLst>
                                    <p:animScale>
                                      <p:cBhvr>
                                        <p:cTn id="38" dur="1500" fill="hold"/>
                                        <p:tgtEl>
                                          <p:spTgt spid="6"/>
                                        </p:tgtEl>
                                      </p:cBhvr>
                                      <p:by x="1000000" y="1000000"/>
                                    </p:animScale>
                                  </p:childTnLst>
                                </p:cTn>
                              </p:par>
                              <p:par>
                                <p:cTn id="39" presetID="10" presetClass="exit" presetSubtype="0" fill="hold" grpId="1" nodeType="withEffect">
                                  <p:stCondLst>
                                    <p:cond delay="700"/>
                                  </p:stCondLst>
                                  <p:childTnLst>
                                    <p:animEffect transition="out" filter="fade">
                                      <p:cBhvr>
                                        <p:cTn id="40" dur="1500"/>
                                        <p:tgtEl>
                                          <p:spTgt spid="6"/>
                                        </p:tgtEl>
                                      </p:cBhvr>
                                    </p:animEffect>
                                    <p:set>
                                      <p:cBhvr>
                                        <p:cTn id="41" dur="1" fill="hold">
                                          <p:stCondLst>
                                            <p:cond delay="1499"/>
                                          </p:stCondLst>
                                        </p:cTn>
                                        <p:tgtEl>
                                          <p:spTgt spid="6"/>
                                        </p:tgtEl>
                                        <p:attrNameLst>
                                          <p:attrName>style.visibility</p:attrName>
                                        </p:attrNameLst>
                                      </p:cBhvr>
                                      <p:to>
                                        <p:strVal val="hidden"/>
                                      </p:to>
                                    </p:set>
                                  </p:childTnLst>
                                </p:cTn>
                              </p:par>
                              <p:par>
                                <p:cTn id="42" presetID="23" presetClass="entr" presetSubtype="528" fill="hold" grpId="2" nodeType="withEffect">
                                  <p:stCondLst>
                                    <p:cond delay="4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ppt_x</p:attrName>
                                        </p:attrNameLst>
                                      </p:cBhvr>
                                      <p:tavLst>
                                        <p:tav tm="0">
                                          <p:val>
                                            <p:fltVal val="0.5"/>
                                          </p:val>
                                        </p:tav>
                                        <p:tav tm="100000">
                                          <p:val>
                                            <p:strVal val="#ppt_x"/>
                                          </p:val>
                                        </p:tav>
                                      </p:tavLst>
                                    </p:anim>
                                    <p:anim calcmode="lin" valueType="num">
                                      <p:cBhvr>
                                        <p:cTn id="47" dur="500" fill="hold"/>
                                        <p:tgtEl>
                                          <p:spTgt spid="7"/>
                                        </p:tgtEl>
                                        <p:attrNameLst>
                                          <p:attrName>ppt_y</p:attrName>
                                        </p:attrNameLst>
                                      </p:cBhvr>
                                      <p:tavLst>
                                        <p:tav tm="0">
                                          <p:val>
                                            <p:fltVal val="0.5"/>
                                          </p:val>
                                        </p:tav>
                                        <p:tav tm="100000">
                                          <p:val>
                                            <p:strVal val="#ppt_y"/>
                                          </p:val>
                                        </p:tav>
                                      </p:tavLst>
                                    </p:anim>
                                  </p:childTnLst>
                                </p:cTn>
                              </p:par>
                              <p:par>
                                <p:cTn id="48" presetID="6" presetClass="emph" presetSubtype="0" fill="hold" grpId="0" nodeType="withEffect">
                                  <p:stCondLst>
                                    <p:cond delay="900"/>
                                  </p:stCondLst>
                                  <p:childTnLst>
                                    <p:animScale>
                                      <p:cBhvr>
                                        <p:cTn id="49" dur="1500" fill="hold"/>
                                        <p:tgtEl>
                                          <p:spTgt spid="7"/>
                                        </p:tgtEl>
                                      </p:cBhvr>
                                      <p:by x="1000000" y="1000000"/>
                                    </p:animScale>
                                  </p:childTnLst>
                                </p:cTn>
                              </p:par>
                              <p:par>
                                <p:cTn id="50" presetID="10" presetClass="exit" presetSubtype="0" fill="hold" grpId="1" nodeType="withEffect">
                                  <p:stCondLst>
                                    <p:cond delay="900"/>
                                  </p:stCondLst>
                                  <p:childTnLst>
                                    <p:animEffect transition="out" filter="fade">
                                      <p:cBhvr>
                                        <p:cTn id="51" dur="1500"/>
                                        <p:tgtEl>
                                          <p:spTgt spid="7"/>
                                        </p:tgtEl>
                                      </p:cBhvr>
                                    </p:animEffect>
                                    <p:set>
                                      <p:cBhvr>
                                        <p:cTn id="52" dur="1" fill="hold">
                                          <p:stCondLst>
                                            <p:cond delay="1499"/>
                                          </p:stCondLst>
                                        </p:cTn>
                                        <p:tgtEl>
                                          <p:spTgt spid="7"/>
                                        </p:tgtEl>
                                        <p:attrNameLst>
                                          <p:attrName>style.visibility</p:attrName>
                                        </p:attrNameLst>
                                      </p:cBhvr>
                                      <p:to>
                                        <p:strVal val="hidden"/>
                                      </p:to>
                                    </p:set>
                                  </p:childTnLst>
                                </p:cTn>
                              </p:par>
                              <p:par>
                                <p:cTn id="53" presetID="23" presetClass="entr" presetSubtype="528" fill="hold" grpId="2" nodeType="withEffect">
                                  <p:stCondLst>
                                    <p:cond delay="7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 calcmode="lin" valueType="num">
                                      <p:cBhvr>
                                        <p:cTn id="57" dur="500" fill="hold"/>
                                        <p:tgtEl>
                                          <p:spTgt spid="8"/>
                                        </p:tgtEl>
                                        <p:attrNameLst>
                                          <p:attrName>ppt_x</p:attrName>
                                        </p:attrNameLst>
                                      </p:cBhvr>
                                      <p:tavLst>
                                        <p:tav tm="0">
                                          <p:val>
                                            <p:fltVal val="0.5"/>
                                          </p:val>
                                        </p:tav>
                                        <p:tav tm="100000">
                                          <p:val>
                                            <p:strVal val="#ppt_x"/>
                                          </p:val>
                                        </p:tav>
                                      </p:tavLst>
                                    </p:anim>
                                    <p:anim calcmode="lin" valueType="num">
                                      <p:cBhvr>
                                        <p:cTn id="58" dur="500" fill="hold"/>
                                        <p:tgtEl>
                                          <p:spTgt spid="8"/>
                                        </p:tgtEl>
                                        <p:attrNameLst>
                                          <p:attrName>ppt_y</p:attrName>
                                        </p:attrNameLst>
                                      </p:cBhvr>
                                      <p:tavLst>
                                        <p:tav tm="0">
                                          <p:val>
                                            <p:fltVal val="0.5"/>
                                          </p:val>
                                        </p:tav>
                                        <p:tav tm="100000">
                                          <p:val>
                                            <p:strVal val="#ppt_y"/>
                                          </p:val>
                                        </p:tav>
                                      </p:tavLst>
                                    </p:anim>
                                  </p:childTnLst>
                                </p:cTn>
                              </p:par>
                              <p:par>
                                <p:cTn id="59" presetID="6" presetClass="emph" presetSubtype="0" fill="hold" grpId="0" nodeType="withEffect">
                                  <p:stCondLst>
                                    <p:cond delay="1200"/>
                                  </p:stCondLst>
                                  <p:childTnLst>
                                    <p:animScale>
                                      <p:cBhvr>
                                        <p:cTn id="60" dur="1500" fill="hold"/>
                                        <p:tgtEl>
                                          <p:spTgt spid="8"/>
                                        </p:tgtEl>
                                      </p:cBhvr>
                                      <p:by x="1000000" y="1000000"/>
                                    </p:animScale>
                                  </p:childTnLst>
                                </p:cTn>
                              </p:par>
                              <p:par>
                                <p:cTn id="61" presetID="10" presetClass="exit" presetSubtype="0" fill="hold" grpId="1" nodeType="withEffect">
                                  <p:stCondLst>
                                    <p:cond delay="1200"/>
                                  </p:stCondLst>
                                  <p:childTnLst>
                                    <p:animEffect transition="out" filter="fade">
                                      <p:cBhvr>
                                        <p:cTn id="62" dur="1500"/>
                                        <p:tgtEl>
                                          <p:spTgt spid="8"/>
                                        </p:tgtEl>
                                      </p:cBhvr>
                                    </p:animEffect>
                                    <p:set>
                                      <p:cBhvr>
                                        <p:cTn id="63" dur="1" fill="hold">
                                          <p:stCondLst>
                                            <p:cond delay="1499"/>
                                          </p:stCondLst>
                                        </p:cTn>
                                        <p:tgtEl>
                                          <p:spTgt spid="8"/>
                                        </p:tgtEl>
                                        <p:attrNameLst>
                                          <p:attrName>style.visibility</p:attrName>
                                        </p:attrNameLst>
                                      </p:cBhvr>
                                      <p:to>
                                        <p:strVal val="hidden"/>
                                      </p:to>
                                    </p:set>
                                  </p:childTnLst>
                                </p:cTn>
                              </p:par>
                              <p:par>
                                <p:cTn id="64" presetID="23" presetClass="entr" presetSubtype="528" fill="hold" grpId="2" nodeType="withEffect">
                                  <p:stCondLst>
                                    <p:cond delay="100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 calcmode="lin" valueType="num">
                                      <p:cBhvr>
                                        <p:cTn id="68" dur="500" fill="hold"/>
                                        <p:tgtEl>
                                          <p:spTgt spid="9"/>
                                        </p:tgtEl>
                                        <p:attrNameLst>
                                          <p:attrName>ppt_x</p:attrName>
                                        </p:attrNameLst>
                                      </p:cBhvr>
                                      <p:tavLst>
                                        <p:tav tm="0">
                                          <p:val>
                                            <p:fltVal val="0.5"/>
                                          </p:val>
                                        </p:tav>
                                        <p:tav tm="100000">
                                          <p:val>
                                            <p:strVal val="#ppt_x"/>
                                          </p:val>
                                        </p:tav>
                                      </p:tavLst>
                                    </p:anim>
                                    <p:anim calcmode="lin" valueType="num">
                                      <p:cBhvr>
                                        <p:cTn id="69" dur="500" fill="hold"/>
                                        <p:tgtEl>
                                          <p:spTgt spid="9"/>
                                        </p:tgtEl>
                                        <p:attrNameLst>
                                          <p:attrName>ppt_y</p:attrName>
                                        </p:attrNameLst>
                                      </p:cBhvr>
                                      <p:tavLst>
                                        <p:tav tm="0">
                                          <p:val>
                                            <p:fltVal val="0.5"/>
                                          </p:val>
                                        </p:tav>
                                        <p:tav tm="100000">
                                          <p:val>
                                            <p:strVal val="#ppt_y"/>
                                          </p:val>
                                        </p:tav>
                                      </p:tavLst>
                                    </p:anim>
                                  </p:childTnLst>
                                </p:cTn>
                              </p:par>
                              <p:par>
                                <p:cTn id="70" presetID="6" presetClass="emph" presetSubtype="0" fill="hold" grpId="0" nodeType="withEffect">
                                  <p:stCondLst>
                                    <p:cond delay="1500"/>
                                  </p:stCondLst>
                                  <p:childTnLst>
                                    <p:animScale>
                                      <p:cBhvr>
                                        <p:cTn id="71" dur="1500" fill="hold"/>
                                        <p:tgtEl>
                                          <p:spTgt spid="9"/>
                                        </p:tgtEl>
                                      </p:cBhvr>
                                      <p:by x="1000000" y="1000000"/>
                                    </p:animScale>
                                  </p:childTnLst>
                                </p:cTn>
                              </p:par>
                              <p:par>
                                <p:cTn id="72" presetID="10" presetClass="exit" presetSubtype="0" fill="hold" grpId="1" nodeType="withEffect">
                                  <p:stCondLst>
                                    <p:cond delay="1500"/>
                                  </p:stCondLst>
                                  <p:childTnLst>
                                    <p:animEffect transition="out" filter="fade">
                                      <p:cBhvr>
                                        <p:cTn id="73" dur="1500"/>
                                        <p:tgtEl>
                                          <p:spTgt spid="9"/>
                                        </p:tgtEl>
                                      </p:cBhvr>
                                    </p:animEffect>
                                    <p:set>
                                      <p:cBhvr>
                                        <p:cTn id="74" dur="1" fill="hold">
                                          <p:stCondLst>
                                            <p:cond delay="1499"/>
                                          </p:stCondLst>
                                        </p:cTn>
                                        <p:tgtEl>
                                          <p:spTgt spid="9"/>
                                        </p:tgtEl>
                                        <p:attrNameLst>
                                          <p:attrName>style.visibility</p:attrName>
                                        </p:attrNameLst>
                                      </p:cBhvr>
                                      <p:to>
                                        <p:strVal val="hidden"/>
                                      </p:to>
                                    </p:set>
                                  </p:childTnLst>
                                </p:cTn>
                              </p:par>
                              <p:par>
                                <p:cTn id="75" presetID="23" presetClass="entr" presetSubtype="528" repeatCount="5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ppt_x</p:attrName>
                                        </p:attrNameLst>
                                      </p:cBhvr>
                                      <p:tavLst>
                                        <p:tav tm="0">
                                          <p:val>
                                            <p:fltVal val="0.5"/>
                                          </p:val>
                                        </p:tav>
                                        <p:tav tm="100000">
                                          <p:val>
                                            <p:strVal val="#ppt_x"/>
                                          </p:val>
                                        </p:tav>
                                      </p:tavLst>
                                    </p:anim>
                                    <p:anim calcmode="lin" valueType="num">
                                      <p:cBhvr>
                                        <p:cTn id="80" dur="500" fill="hold"/>
                                        <p:tgtEl>
                                          <p:spTgt spid="10"/>
                                        </p:tgtEl>
                                        <p:attrNameLst>
                                          <p:attrName>ppt_y</p:attrName>
                                        </p:attrNameLst>
                                      </p:cBhvr>
                                      <p:tavLst>
                                        <p:tav tm="0">
                                          <p:val>
                                            <p:fltVal val="0.5"/>
                                          </p:val>
                                        </p:tav>
                                        <p:tav tm="100000">
                                          <p:val>
                                            <p:strVal val="#ppt_y"/>
                                          </p:val>
                                        </p:tav>
                                      </p:tavLst>
                                    </p:anim>
                                  </p:childTnLst>
                                </p:cTn>
                              </p:par>
                              <p:par>
                                <p:cTn id="81" presetID="23" presetClass="entr" presetSubtype="528" repeatCount="5000" fill="hold" grpId="0" nodeType="withEffect">
                                  <p:stCondLst>
                                    <p:cond delay="600"/>
                                  </p:stCondLst>
                                  <p:childTnLst>
                                    <p:set>
                                      <p:cBhvr>
                                        <p:cTn id="82" dur="1" fill="hold">
                                          <p:stCondLst>
                                            <p:cond delay="0"/>
                                          </p:stCondLst>
                                        </p:cTn>
                                        <p:tgtEl>
                                          <p:spTgt spid="11"/>
                                        </p:tgtEl>
                                        <p:attrNameLst>
                                          <p:attrName>style.visibility</p:attrName>
                                        </p:attrNameLst>
                                      </p:cBhvr>
                                      <p:to>
                                        <p:strVal val="visible"/>
                                      </p:to>
                                    </p:set>
                                    <p:anim calcmode="lin" valueType="num">
                                      <p:cBhvr>
                                        <p:cTn id="83" dur="500" fill="hold"/>
                                        <p:tgtEl>
                                          <p:spTgt spid="11"/>
                                        </p:tgtEl>
                                        <p:attrNameLst>
                                          <p:attrName>ppt_w</p:attrName>
                                        </p:attrNameLst>
                                      </p:cBhvr>
                                      <p:tavLst>
                                        <p:tav tm="0">
                                          <p:val>
                                            <p:fltVal val="0"/>
                                          </p:val>
                                        </p:tav>
                                        <p:tav tm="100000">
                                          <p:val>
                                            <p:strVal val="#ppt_w"/>
                                          </p:val>
                                        </p:tav>
                                      </p:tavLst>
                                    </p:anim>
                                    <p:anim calcmode="lin" valueType="num">
                                      <p:cBhvr>
                                        <p:cTn id="84" dur="500" fill="hold"/>
                                        <p:tgtEl>
                                          <p:spTgt spid="11"/>
                                        </p:tgtEl>
                                        <p:attrNameLst>
                                          <p:attrName>ppt_h</p:attrName>
                                        </p:attrNameLst>
                                      </p:cBhvr>
                                      <p:tavLst>
                                        <p:tav tm="0">
                                          <p:val>
                                            <p:fltVal val="0"/>
                                          </p:val>
                                        </p:tav>
                                        <p:tav tm="100000">
                                          <p:val>
                                            <p:strVal val="#ppt_h"/>
                                          </p:val>
                                        </p:tav>
                                      </p:tavLst>
                                    </p:anim>
                                    <p:anim calcmode="lin" valueType="num">
                                      <p:cBhvr>
                                        <p:cTn id="85" dur="500" fill="hold"/>
                                        <p:tgtEl>
                                          <p:spTgt spid="11"/>
                                        </p:tgtEl>
                                        <p:attrNameLst>
                                          <p:attrName>ppt_x</p:attrName>
                                        </p:attrNameLst>
                                      </p:cBhvr>
                                      <p:tavLst>
                                        <p:tav tm="0">
                                          <p:val>
                                            <p:fltVal val="0.5"/>
                                          </p:val>
                                        </p:tav>
                                        <p:tav tm="100000">
                                          <p:val>
                                            <p:strVal val="#ppt_x"/>
                                          </p:val>
                                        </p:tav>
                                      </p:tavLst>
                                    </p:anim>
                                    <p:anim calcmode="lin" valueType="num">
                                      <p:cBhvr>
                                        <p:cTn id="86" dur="500" fill="hold"/>
                                        <p:tgtEl>
                                          <p:spTgt spid="11"/>
                                        </p:tgtEl>
                                        <p:attrNameLst>
                                          <p:attrName>ppt_y</p:attrName>
                                        </p:attrNameLst>
                                      </p:cBhvr>
                                      <p:tavLst>
                                        <p:tav tm="0">
                                          <p:val>
                                            <p:fltVal val="0.5"/>
                                          </p:val>
                                        </p:tav>
                                        <p:tav tm="100000">
                                          <p:val>
                                            <p:strVal val="#ppt_y"/>
                                          </p:val>
                                        </p:tav>
                                      </p:tavLst>
                                    </p:anim>
                                  </p:childTnLst>
                                </p:cTn>
                              </p:par>
                              <p:par>
                                <p:cTn id="87" presetID="23" presetClass="entr" presetSubtype="528" repeatCount="5000" fill="hold" grpId="0" nodeType="withEffect">
                                  <p:stCondLst>
                                    <p:cond delay="70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 calcmode="lin" valueType="num">
                                      <p:cBhvr>
                                        <p:cTn id="91" dur="500" fill="hold"/>
                                        <p:tgtEl>
                                          <p:spTgt spid="12"/>
                                        </p:tgtEl>
                                        <p:attrNameLst>
                                          <p:attrName>ppt_x</p:attrName>
                                        </p:attrNameLst>
                                      </p:cBhvr>
                                      <p:tavLst>
                                        <p:tav tm="0">
                                          <p:val>
                                            <p:fltVal val="0.5"/>
                                          </p:val>
                                        </p:tav>
                                        <p:tav tm="100000">
                                          <p:val>
                                            <p:strVal val="#ppt_x"/>
                                          </p:val>
                                        </p:tav>
                                      </p:tavLst>
                                    </p:anim>
                                    <p:anim calcmode="lin" valueType="num">
                                      <p:cBhvr>
                                        <p:cTn id="92" dur="500" fill="hold"/>
                                        <p:tgtEl>
                                          <p:spTgt spid="12"/>
                                        </p:tgtEl>
                                        <p:attrNameLst>
                                          <p:attrName>ppt_y</p:attrName>
                                        </p:attrNameLst>
                                      </p:cBhvr>
                                      <p:tavLst>
                                        <p:tav tm="0">
                                          <p:val>
                                            <p:fltVal val="0.5"/>
                                          </p:val>
                                        </p:tav>
                                        <p:tav tm="100000">
                                          <p:val>
                                            <p:strVal val="#ppt_y"/>
                                          </p:val>
                                        </p:tav>
                                      </p:tavLst>
                                    </p:anim>
                                  </p:childTnLst>
                                </p:cTn>
                              </p:par>
                              <p:par>
                                <p:cTn id="93" presetID="23" presetClass="entr" presetSubtype="528" repeatCount="5000"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 calcmode="lin" valueType="num">
                                      <p:cBhvr>
                                        <p:cTn id="97" dur="500" fill="hold"/>
                                        <p:tgtEl>
                                          <p:spTgt spid="13"/>
                                        </p:tgtEl>
                                        <p:attrNameLst>
                                          <p:attrName>ppt_x</p:attrName>
                                        </p:attrNameLst>
                                      </p:cBhvr>
                                      <p:tavLst>
                                        <p:tav tm="0">
                                          <p:val>
                                            <p:fltVal val="0.5"/>
                                          </p:val>
                                        </p:tav>
                                        <p:tav tm="100000">
                                          <p:val>
                                            <p:strVal val="#ppt_x"/>
                                          </p:val>
                                        </p:tav>
                                      </p:tavLst>
                                    </p:anim>
                                    <p:anim calcmode="lin" valueType="num">
                                      <p:cBhvr>
                                        <p:cTn id="98" dur="500" fill="hold"/>
                                        <p:tgtEl>
                                          <p:spTgt spid="13"/>
                                        </p:tgtEl>
                                        <p:attrNameLst>
                                          <p:attrName>ppt_y</p:attrName>
                                        </p:attrNameLst>
                                      </p:cBhvr>
                                      <p:tavLst>
                                        <p:tav tm="0">
                                          <p:val>
                                            <p:fltVal val="0.5"/>
                                          </p:val>
                                        </p:tav>
                                        <p:tav tm="100000">
                                          <p:val>
                                            <p:strVal val="#ppt_y"/>
                                          </p:val>
                                        </p:tav>
                                      </p:tavLst>
                                    </p:anim>
                                  </p:childTnLst>
                                </p:cTn>
                              </p:par>
                              <p:par>
                                <p:cTn id="99" presetID="23" presetClass="entr" presetSubtype="528" repeatCount="5000" fill="hold" grpId="0" nodeType="withEffect">
                                  <p:stCondLst>
                                    <p:cond delay="9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anim calcmode="lin" valueType="num">
                                      <p:cBhvr>
                                        <p:cTn id="103" dur="500" fill="hold"/>
                                        <p:tgtEl>
                                          <p:spTgt spid="14"/>
                                        </p:tgtEl>
                                        <p:attrNameLst>
                                          <p:attrName>ppt_x</p:attrName>
                                        </p:attrNameLst>
                                      </p:cBhvr>
                                      <p:tavLst>
                                        <p:tav tm="0">
                                          <p:val>
                                            <p:fltVal val="0.5"/>
                                          </p:val>
                                        </p:tav>
                                        <p:tav tm="100000">
                                          <p:val>
                                            <p:strVal val="#ppt_x"/>
                                          </p:val>
                                        </p:tav>
                                      </p:tavLst>
                                    </p:anim>
                                    <p:anim calcmode="lin" valueType="num">
                                      <p:cBhvr>
                                        <p:cTn id="104" dur="500" fill="hold"/>
                                        <p:tgtEl>
                                          <p:spTgt spid="14"/>
                                        </p:tgtEl>
                                        <p:attrNameLst>
                                          <p:attrName>ppt_y</p:attrName>
                                        </p:attrNameLst>
                                      </p:cBhvr>
                                      <p:tavLst>
                                        <p:tav tm="0">
                                          <p:val>
                                            <p:fltVal val="0.5"/>
                                          </p:val>
                                        </p:tav>
                                        <p:tav tm="100000">
                                          <p:val>
                                            <p:strVal val="#ppt_y"/>
                                          </p:val>
                                        </p:tav>
                                      </p:tavLst>
                                    </p:anim>
                                  </p:childTnLst>
                                </p:cTn>
                              </p:par>
                              <p:par>
                                <p:cTn id="105" presetID="23" presetClass="entr" presetSubtype="528" repeatCount="5000" fill="hold" grpId="0" nodeType="withEffect">
                                  <p:stCondLst>
                                    <p:cond delay="10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ppt_x</p:attrName>
                                        </p:attrNameLst>
                                      </p:cBhvr>
                                      <p:tavLst>
                                        <p:tav tm="0">
                                          <p:val>
                                            <p:fltVal val="0.5"/>
                                          </p:val>
                                        </p:tav>
                                        <p:tav tm="100000">
                                          <p:val>
                                            <p:strVal val="#ppt_x"/>
                                          </p:val>
                                        </p:tav>
                                      </p:tavLst>
                                    </p:anim>
                                    <p:anim calcmode="lin" valueType="num">
                                      <p:cBhvr>
                                        <p:cTn id="110" dur="500" fill="hold"/>
                                        <p:tgtEl>
                                          <p:spTgt spid="17"/>
                                        </p:tgtEl>
                                        <p:attrNameLst>
                                          <p:attrName>ppt_y</p:attrName>
                                        </p:attrNameLst>
                                      </p:cBhvr>
                                      <p:tavLst>
                                        <p:tav tm="0">
                                          <p:val>
                                            <p:fltVal val="0.5"/>
                                          </p:val>
                                        </p:tav>
                                        <p:tav tm="100000">
                                          <p:val>
                                            <p:strVal val="#ppt_y"/>
                                          </p:val>
                                        </p:tav>
                                      </p:tavLst>
                                    </p:anim>
                                  </p:childTnLst>
                                </p:cTn>
                              </p:par>
                              <p:par>
                                <p:cTn id="111" presetID="23" presetClass="entr" presetSubtype="528" repeatCount="5000" fill="hold" grpId="0" nodeType="withEffect">
                                  <p:stCondLst>
                                    <p:cond delay="110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 calcmode="lin" valueType="num">
                                      <p:cBhvr>
                                        <p:cTn id="115" dur="500" fill="hold"/>
                                        <p:tgtEl>
                                          <p:spTgt spid="19"/>
                                        </p:tgtEl>
                                        <p:attrNameLst>
                                          <p:attrName>ppt_x</p:attrName>
                                        </p:attrNameLst>
                                      </p:cBhvr>
                                      <p:tavLst>
                                        <p:tav tm="0">
                                          <p:val>
                                            <p:fltVal val="0.5"/>
                                          </p:val>
                                        </p:tav>
                                        <p:tav tm="100000">
                                          <p:val>
                                            <p:strVal val="#ppt_x"/>
                                          </p:val>
                                        </p:tav>
                                      </p:tavLst>
                                    </p:anim>
                                    <p:anim calcmode="lin" valueType="num">
                                      <p:cBhvr>
                                        <p:cTn id="116" dur="500" fill="hold"/>
                                        <p:tgtEl>
                                          <p:spTgt spid="19"/>
                                        </p:tgtEl>
                                        <p:attrNameLst>
                                          <p:attrName>ppt_y</p:attrName>
                                        </p:attrNameLst>
                                      </p:cBhvr>
                                      <p:tavLst>
                                        <p:tav tm="0">
                                          <p:val>
                                            <p:fltVal val="0.5"/>
                                          </p:val>
                                        </p:tav>
                                        <p:tav tm="100000">
                                          <p:val>
                                            <p:strVal val="#ppt_y"/>
                                          </p:val>
                                        </p:tav>
                                      </p:tavLst>
                                    </p:anim>
                                  </p:childTnLst>
                                </p:cTn>
                              </p:par>
                              <p:par>
                                <p:cTn id="117" presetID="23" presetClass="entr" presetSubtype="528" repeatCount="5000" fill="hold" grpId="0" nodeType="withEffect">
                                  <p:stCondLst>
                                    <p:cond delay="100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 calcmode="lin" valueType="num">
                                      <p:cBhvr>
                                        <p:cTn id="121" dur="500" fill="hold"/>
                                        <p:tgtEl>
                                          <p:spTgt spid="20"/>
                                        </p:tgtEl>
                                        <p:attrNameLst>
                                          <p:attrName>ppt_x</p:attrName>
                                        </p:attrNameLst>
                                      </p:cBhvr>
                                      <p:tavLst>
                                        <p:tav tm="0">
                                          <p:val>
                                            <p:fltVal val="0.5"/>
                                          </p:val>
                                        </p:tav>
                                        <p:tav tm="100000">
                                          <p:val>
                                            <p:strVal val="#ppt_x"/>
                                          </p:val>
                                        </p:tav>
                                      </p:tavLst>
                                    </p:anim>
                                    <p:anim calcmode="lin" valueType="num">
                                      <p:cBhvr>
                                        <p:cTn id="122" dur="500" fill="hold"/>
                                        <p:tgtEl>
                                          <p:spTgt spid="20"/>
                                        </p:tgtEl>
                                        <p:attrNameLst>
                                          <p:attrName>ppt_y</p:attrName>
                                        </p:attrNameLst>
                                      </p:cBhvr>
                                      <p:tavLst>
                                        <p:tav tm="0">
                                          <p:val>
                                            <p:fltVal val="0.5"/>
                                          </p:val>
                                        </p:tav>
                                        <p:tav tm="100000">
                                          <p:val>
                                            <p:strVal val="#ppt_y"/>
                                          </p:val>
                                        </p:tav>
                                      </p:tavLst>
                                    </p:anim>
                                  </p:childTnLst>
                                </p:cTn>
                              </p:par>
                              <p:par>
                                <p:cTn id="123" presetID="23" presetClass="entr" presetSubtype="528" repeatCount="5000" fill="hold" nodeType="withEffect">
                                  <p:stCondLst>
                                    <p:cond delay="90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 calcmode="lin" valueType="num">
                                      <p:cBhvr>
                                        <p:cTn id="127" dur="500" fill="hold"/>
                                        <p:tgtEl>
                                          <p:spTgt spid="21"/>
                                        </p:tgtEl>
                                        <p:attrNameLst>
                                          <p:attrName>ppt_x</p:attrName>
                                        </p:attrNameLst>
                                      </p:cBhvr>
                                      <p:tavLst>
                                        <p:tav tm="0">
                                          <p:val>
                                            <p:fltVal val="0.5"/>
                                          </p:val>
                                        </p:tav>
                                        <p:tav tm="100000">
                                          <p:val>
                                            <p:strVal val="#ppt_x"/>
                                          </p:val>
                                        </p:tav>
                                      </p:tavLst>
                                    </p:anim>
                                    <p:anim calcmode="lin" valueType="num">
                                      <p:cBhvr>
                                        <p:cTn id="128" dur="500" fill="hold"/>
                                        <p:tgtEl>
                                          <p:spTgt spid="21"/>
                                        </p:tgtEl>
                                        <p:attrNameLst>
                                          <p:attrName>ppt_y</p:attrName>
                                        </p:attrNameLst>
                                      </p:cBhvr>
                                      <p:tavLst>
                                        <p:tav tm="0">
                                          <p:val>
                                            <p:fltVal val="0.5"/>
                                          </p:val>
                                        </p:tav>
                                        <p:tav tm="100000">
                                          <p:val>
                                            <p:strVal val="#ppt_y"/>
                                          </p:val>
                                        </p:tav>
                                      </p:tavLst>
                                    </p:anim>
                                  </p:childTnLst>
                                </p:cTn>
                              </p:par>
                              <p:par>
                                <p:cTn id="129" presetID="23" presetClass="entr" presetSubtype="528" repeatCount="5000" fill="hold" nodeType="withEffect">
                                  <p:stCondLst>
                                    <p:cond delay="80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ppt_w</p:attrName>
                                        </p:attrNameLst>
                                      </p:cBhvr>
                                      <p:tavLst>
                                        <p:tav tm="0">
                                          <p:val>
                                            <p:fltVal val="0"/>
                                          </p:val>
                                        </p:tav>
                                        <p:tav tm="100000">
                                          <p:val>
                                            <p:strVal val="#ppt_w"/>
                                          </p:val>
                                        </p:tav>
                                      </p:tavLst>
                                    </p:anim>
                                    <p:anim calcmode="lin" valueType="num">
                                      <p:cBhvr>
                                        <p:cTn id="132" dur="500" fill="hold"/>
                                        <p:tgtEl>
                                          <p:spTgt spid="23"/>
                                        </p:tgtEl>
                                        <p:attrNameLst>
                                          <p:attrName>ppt_h</p:attrName>
                                        </p:attrNameLst>
                                      </p:cBhvr>
                                      <p:tavLst>
                                        <p:tav tm="0">
                                          <p:val>
                                            <p:fltVal val="0"/>
                                          </p:val>
                                        </p:tav>
                                        <p:tav tm="100000">
                                          <p:val>
                                            <p:strVal val="#ppt_h"/>
                                          </p:val>
                                        </p:tav>
                                      </p:tavLst>
                                    </p:anim>
                                    <p:anim calcmode="lin" valueType="num">
                                      <p:cBhvr>
                                        <p:cTn id="133" dur="500" fill="hold"/>
                                        <p:tgtEl>
                                          <p:spTgt spid="23"/>
                                        </p:tgtEl>
                                        <p:attrNameLst>
                                          <p:attrName>ppt_x</p:attrName>
                                        </p:attrNameLst>
                                      </p:cBhvr>
                                      <p:tavLst>
                                        <p:tav tm="0">
                                          <p:val>
                                            <p:fltVal val="0.5"/>
                                          </p:val>
                                        </p:tav>
                                        <p:tav tm="100000">
                                          <p:val>
                                            <p:strVal val="#ppt_x"/>
                                          </p:val>
                                        </p:tav>
                                      </p:tavLst>
                                    </p:anim>
                                    <p:anim calcmode="lin" valueType="num">
                                      <p:cBhvr>
                                        <p:cTn id="134" dur="500" fill="hold"/>
                                        <p:tgtEl>
                                          <p:spTgt spid="23"/>
                                        </p:tgtEl>
                                        <p:attrNameLst>
                                          <p:attrName>ppt_y</p:attrName>
                                        </p:attrNameLst>
                                      </p:cBhvr>
                                      <p:tavLst>
                                        <p:tav tm="0">
                                          <p:val>
                                            <p:fltVal val="0.5"/>
                                          </p:val>
                                        </p:tav>
                                        <p:tav tm="100000">
                                          <p:val>
                                            <p:strVal val="#ppt_y"/>
                                          </p:val>
                                        </p:tav>
                                      </p:tavLst>
                                    </p:anim>
                                  </p:childTnLst>
                                </p:cTn>
                              </p:par>
                              <p:par>
                                <p:cTn id="135" presetID="23" presetClass="entr" presetSubtype="528" repeatCount="5000" fill="hold" nodeType="withEffect">
                                  <p:stCondLst>
                                    <p:cond delay="60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500" fill="hold"/>
                                        <p:tgtEl>
                                          <p:spTgt spid="24"/>
                                        </p:tgtEl>
                                        <p:attrNameLst>
                                          <p:attrName>ppt_w</p:attrName>
                                        </p:attrNameLst>
                                      </p:cBhvr>
                                      <p:tavLst>
                                        <p:tav tm="0">
                                          <p:val>
                                            <p:fltVal val="0"/>
                                          </p:val>
                                        </p:tav>
                                        <p:tav tm="100000">
                                          <p:val>
                                            <p:strVal val="#ppt_w"/>
                                          </p:val>
                                        </p:tav>
                                      </p:tavLst>
                                    </p:anim>
                                    <p:anim calcmode="lin" valueType="num">
                                      <p:cBhvr>
                                        <p:cTn id="138" dur="500" fill="hold"/>
                                        <p:tgtEl>
                                          <p:spTgt spid="24"/>
                                        </p:tgtEl>
                                        <p:attrNameLst>
                                          <p:attrName>ppt_h</p:attrName>
                                        </p:attrNameLst>
                                      </p:cBhvr>
                                      <p:tavLst>
                                        <p:tav tm="0">
                                          <p:val>
                                            <p:fltVal val="0"/>
                                          </p:val>
                                        </p:tav>
                                        <p:tav tm="100000">
                                          <p:val>
                                            <p:strVal val="#ppt_h"/>
                                          </p:val>
                                        </p:tav>
                                      </p:tavLst>
                                    </p:anim>
                                    <p:anim calcmode="lin" valueType="num">
                                      <p:cBhvr>
                                        <p:cTn id="139" dur="500" fill="hold"/>
                                        <p:tgtEl>
                                          <p:spTgt spid="24"/>
                                        </p:tgtEl>
                                        <p:attrNameLst>
                                          <p:attrName>ppt_x</p:attrName>
                                        </p:attrNameLst>
                                      </p:cBhvr>
                                      <p:tavLst>
                                        <p:tav tm="0">
                                          <p:val>
                                            <p:fltVal val="0.5"/>
                                          </p:val>
                                        </p:tav>
                                        <p:tav tm="100000">
                                          <p:val>
                                            <p:strVal val="#ppt_x"/>
                                          </p:val>
                                        </p:tav>
                                      </p:tavLst>
                                    </p:anim>
                                    <p:anim calcmode="lin" valueType="num">
                                      <p:cBhvr>
                                        <p:cTn id="140" dur="500" fill="hold"/>
                                        <p:tgtEl>
                                          <p:spTgt spid="24"/>
                                        </p:tgtEl>
                                        <p:attrNameLst>
                                          <p:attrName>ppt_y</p:attrName>
                                        </p:attrNameLst>
                                      </p:cBhvr>
                                      <p:tavLst>
                                        <p:tav tm="0">
                                          <p:val>
                                            <p:fltVal val="0.5"/>
                                          </p:val>
                                        </p:tav>
                                        <p:tav tm="100000">
                                          <p:val>
                                            <p:strVal val="#ppt_y"/>
                                          </p:val>
                                        </p:tav>
                                      </p:tavLst>
                                    </p:anim>
                                  </p:childTnLst>
                                </p:cTn>
                              </p:par>
                              <p:par>
                                <p:cTn id="141" presetID="23" presetClass="entr" presetSubtype="528" repeatCount="5000" fill="hold" grpId="0" nodeType="withEffect">
                                  <p:stCondLst>
                                    <p:cond delay="500"/>
                                  </p:stCondLst>
                                  <p:childTnLst>
                                    <p:set>
                                      <p:cBhvr>
                                        <p:cTn id="142" dur="1" fill="hold">
                                          <p:stCondLst>
                                            <p:cond delay="0"/>
                                          </p:stCondLst>
                                        </p:cTn>
                                        <p:tgtEl>
                                          <p:spTgt spid="25"/>
                                        </p:tgtEl>
                                        <p:attrNameLst>
                                          <p:attrName>style.visibility</p:attrName>
                                        </p:attrNameLst>
                                      </p:cBhvr>
                                      <p:to>
                                        <p:strVal val="visible"/>
                                      </p:to>
                                    </p:set>
                                    <p:anim calcmode="lin" valueType="num">
                                      <p:cBhvr>
                                        <p:cTn id="143" dur="500" fill="hold"/>
                                        <p:tgtEl>
                                          <p:spTgt spid="25"/>
                                        </p:tgtEl>
                                        <p:attrNameLst>
                                          <p:attrName>ppt_w</p:attrName>
                                        </p:attrNameLst>
                                      </p:cBhvr>
                                      <p:tavLst>
                                        <p:tav tm="0">
                                          <p:val>
                                            <p:fltVal val="0"/>
                                          </p:val>
                                        </p:tav>
                                        <p:tav tm="100000">
                                          <p:val>
                                            <p:strVal val="#ppt_w"/>
                                          </p:val>
                                        </p:tav>
                                      </p:tavLst>
                                    </p:anim>
                                    <p:anim calcmode="lin" valueType="num">
                                      <p:cBhvr>
                                        <p:cTn id="144" dur="500" fill="hold"/>
                                        <p:tgtEl>
                                          <p:spTgt spid="25"/>
                                        </p:tgtEl>
                                        <p:attrNameLst>
                                          <p:attrName>ppt_h</p:attrName>
                                        </p:attrNameLst>
                                      </p:cBhvr>
                                      <p:tavLst>
                                        <p:tav tm="0">
                                          <p:val>
                                            <p:fltVal val="0"/>
                                          </p:val>
                                        </p:tav>
                                        <p:tav tm="100000">
                                          <p:val>
                                            <p:strVal val="#ppt_h"/>
                                          </p:val>
                                        </p:tav>
                                      </p:tavLst>
                                    </p:anim>
                                    <p:anim calcmode="lin" valueType="num">
                                      <p:cBhvr>
                                        <p:cTn id="145" dur="500" fill="hold"/>
                                        <p:tgtEl>
                                          <p:spTgt spid="25"/>
                                        </p:tgtEl>
                                        <p:attrNameLst>
                                          <p:attrName>ppt_x</p:attrName>
                                        </p:attrNameLst>
                                      </p:cBhvr>
                                      <p:tavLst>
                                        <p:tav tm="0">
                                          <p:val>
                                            <p:fltVal val="0.5"/>
                                          </p:val>
                                        </p:tav>
                                        <p:tav tm="100000">
                                          <p:val>
                                            <p:strVal val="#ppt_x"/>
                                          </p:val>
                                        </p:tav>
                                      </p:tavLst>
                                    </p:anim>
                                    <p:anim calcmode="lin" valueType="num">
                                      <p:cBhvr>
                                        <p:cTn id="146" dur="500" fill="hold"/>
                                        <p:tgtEl>
                                          <p:spTgt spid="25"/>
                                        </p:tgtEl>
                                        <p:attrNameLst>
                                          <p:attrName>ppt_y</p:attrName>
                                        </p:attrNameLst>
                                      </p:cBhvr>
                                      <p:tavLst>
                                        <p:tav tm="0">
                                          <p:val>
                                            <p:fltVal val="0.5"/>
                                          </p:val>
                                        </p:tav>
                                        <p:tav tm="100000">
                                          <p:val>
                                            <p:strVal val="#ppt_y"/>
                                          </p:val>
                                        </p:tav>
                                      </p:tavLst>
                                    </p:anim>
                                  </p:childTnLst>
                                </p:cTn>
                              </p:par>
                              <p:par>
                                <p:cTn id="147" presetID="23" presetClass="entr" presetSubtype="528" repeatCount="5000" fill="hold" nodeType="withEffect">
                                  <p:stCondLst>
                                    <p:cond delay="60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ppt_w</p:attrName>
                                        </p:attrNameLst>
                                      </p:cBhvr>
                                      <p:tavLst>
                                        <p:tav tm="0">
                                          <p:val>
                                            <p:fltVal val="0"/>
                                          </p:val>
                                        </p:tav>
                                        <p:tav tm="100000">
                                          <p:val>
                                            <p:strVal val="#ppt_w"/>
                                          </p:val>
                                        </p:tav>
                                      </p:tavLst>
                                    </p:anim>
                                    <p:anim calcmode="lin" valueType="num">
                                      <p:cBhvr>
                                        <p:cTn id="150" dur="500" fill="hold"/>
                                        <p:tgtEl>
                                          <p:spTgt spid="26"/>
                                        </p:tgtEl>
                                        <p:attrNameLst>
                                          <p:attrName>ppt_h</p:attrName>
                                        </p:attrNameLst>
                                      </p:cBhvr>
                                      <p:tavLst>
                                        <p:tav tm="0">
                                          <p:val>
                                            <p:fltVal val="0"/>
                                          </p:val>
                                        </p:tav>
                                        <p:tav tm="100000">
                                          <p:val>
                                            <p:strVal val="#ppt_h"/>
                                          </p:val>
                                        </p:tav>
                                      </p:tavLst>
                                    </p:anim>
                                    <p:anim calcmode="lin" valueType="num">
                                      <p:cBhvr>
                                        <p:cTn id="151" dur="500" fill="hold"/>
                                        <p:tgtEl>
                                          <p:spTgt spid="26"/>
                                        </p:tgtEl>
                                        <p:attrNameLst>
                                          <p:attrName>ppt_x</p:attrName>
                                        </p:attrNameLst>
                                      </p:cBhvr>
                                      <p:tavLst>
                                        <p:tav tm="0">
                                          <p:val>
                                            <p:fltVal val="0.5"/>
                                          </p:val>
                                        </p:tav>
                                        <p:tav tm="100000">
                                          <p:val>
                                            <p:strVal val="#ppt_x"/>
                                          </p:val>
                                        </p:tav>
                                      </p:tavLst>
                                    </p:anim>
                                    <p:anim calcmode="lin" valueType="num">
                                      <p:cBhvr>
                                        <p:cTn id="152" dur="500" fill="hold"/>
                                        <p:tgtEl>
                                          <p:spTgt spid="26"/>
                                        </p:tgtEl>
                                        <p:attrNameLst>
                                          <p:attrName>ppt_y</p:attrName>
                                        </p:attrNameLst>
                                      </p:cBhvr>
                                      <p:tavLst>
                                        <p:tav tm="0">
                                          <p:val>
                                            <p:fltVal val="0.5"/>
                                          </p:val>
                                        </p:tav>
                                        <p:tav tm="100000">
                                          <p:val>
                                            <p:strVal val="#ppt_y"/>
                                          </p:val>
                                        </p:tav>
                                      </p:tavLst>
                                    </p:anim>
                                  </p:childTnLst>
                                </p:cTn>
                              </p:par>
                              <p:par>
                                <p:cTn id="153" presetID="23" presetClass="entr" presetSubtype="528" repeatCount="5000" fill="hold" grpId="0" nodeType="withEffect">
                                  <p:stCondLst>
                                    <p:cond delay="1000"/>
                                  </p:stCondLst>
                                  <p:childTnLst>
                                    <p:set>
                                      <p:cBhvr>
                                        <p:cTn id="154" dur="1" fill="hold">
                                          <p:stCondLst>
                                            <p:cond delay="0"/>
                                          </p:stCondLst>
                                        </p:cTn>
                                        <p:tgtEl>
                                          <p:spTgt spid="27"/>
                                        </p:tgtEl>
                                        <p:attrNameLst>
                                          <p:attrName>style.visibility</p:attrName>
                                        </p:attrNameLst>
                                      </p:cBhvr>
                                      <p:to>
                                        <p:strVal val="visible"/>
                                      </p:to>
                                    </p:set>
                                    <p:anim calcmode="lin" valueType="num">
                                      <p:cBhvr>
                                        <p:cTn id="155" dur="500" fill="hold"/>
                                        <p:tgtEl>
                                          <p:spTgt spid="27"/>
                                        </p:tgtEl>
                                        <p:attrNameLst>
                                          <p:attrName>ppt_w</p:attrName>
                                        </p:attrNameLst>
                                      </p:cBhvr>
                                      <p:tavLst>
                                        <p:tav tm="0">
                                          <p:val>
                                            <p:fltVal val="0"/>
                                          </p:val>
                                        </p:tav>
                                        <p:tav tm="100000">
                                          <p:val>
                                            <p:strVal val="#ppt_w"/>
                                          </p:val>
                                        </p:tav>
                                      </p:tavLst>
                                    </p:anim>
                                    <p:anim calcmode="lin" valueType="num">
                                      <p:cBhvr>
                                        <p:cTn id="156" dur="500" fill="hold"/>
                                        <p:tgtEl>
                                          <p:spTgt spid="27"/>
                                        </p:tgtEl>
                                        <p:attrNameLst>
                                          <p:attrName>ppt_h</p:attrName>
                                        </p:attrNameLst>
                                      </p:cBhvr>
                                      <p:tavLst>
                                        <p:tav tm="0">
                                          <p:val>
                                            <p:fltVal val="0"/>
                                          </p:val>
                                        </p:tav>
                                        <p:tav tm="100000">
                                          <p:val>
                                            <p:strVal val="#ppt_h"/>
                                          </p:val>
                                        </p:tav>
                                      </p:tavLst>
                                    </p:anim>
                                    <p:anim calcmode="lin" valueType="num">
                                      <p:cBhvr>
                                        <p:cTn id="157" dur="500" fill="hold"/>
                                        <p:tgtEl>
                                          <p:spTgt spid="27"/>
                                        </p:tgtEl>
                                        <p:attrNameLst>
                                          <p:attrName>ppt_x</p:attrName>
                                        </p:attrNameLst>
                                      </p:cBhvr>
                                      <p:tavLst>
                                        <p:tav tm="0">
                                          <p:val>
                                            <p:fltVal val="0.5"/>
                                          </p:val>
                                        </p:tav>
                                        <p:tav tm="100000">
                                          <p:val>
                                            <p:strVal val="#ppt_x"/>
                                          </p:val>
                                        </p:tav>
                                      </p:tavLst>
                                    </p:anim>
                                    <p:anim calcmode="lin" valueType="num">
                                      <p:cBhvr>
                                        <p:cTn id="158" dur="500" fill="hold"/>
                                        <p:tgtEl>
                                          <p:spTgt spid="27"/>
                                        </p:tgtEl>
                                        <p:attrNameLst>
                                          <p:attrName>ppt_y</p:attrName>
                                        </p:attrNameLst>
                                      </p:cBhvr>
                                      <p:tavLst>
                                        <p:tav tm="0">
                                          <p:val>
                                            <p:fltVal val="0.5"/>
                                          </p:val>
                                        </p:tav>
                                        <p:tav tm="100000">
                                          <p:val>
                                            <p:strVal val="#ppt_y"/>
                                          </p:val>
                                        </p:tav>
                                      </p:tavLst>
                                    </p:anim>
                                  </p:childTnLst>
                                </p:cTn>
                              </p:par>
                              <p:par>
                                <p:cTn id="159" presetID="23" presetClass="entr" presetSubtype="528" repeatCount="5000" fill="hold" grpId="0" nodeType="withEffect">
                                  <p:stCondLst>
                                    <p:cond delay="500"/>
                                  </p:stCondLst>
                                  <p:childTnLst>
                                    <p:set>
                                      <p:cBhvr>
                                        <p:cTn id="160" dur="1" fill="hold">
                                          <p:stCondLst>
                                            <p:cond delay="0"/>
                                          </p:stCondLst>
                                        </p:cTn>
                                        <p:tgtEl>
                                          <p:spTgt spid="28"/>
                                        </p:tgtEl>
                                        <p:attrNameLst>
                                          <p:attrName>style.visibility</p:attrName>
                                        </p:attrNameLst>
                                      </p:cBhvr>
                                      <p:to>
                                        <p:strVal val="visible"/>
                                      </p:to>
                                    </p:set>
                                    <p:anim calcmode="lin" valueType="num">
                                      <p:cBhvr>
                                        <p:cTn id="161" dur="500" fill="hold"/>
                                        <p:tgtEl>
                                          <p:spTgt spid="28"/>
                                        </p:tgtEl>
                                        <p:attrNameLst>
                                          <p:attrName>ppt_w</p:attrName>
                                        </p:attrNameLst>
                                      </p:cBhvr>
                                      <p:tavLst>
                                        <p:tav tm="0">
                                          <p:val>
                                            <p:fltVal val="0"/>
                                          </p:val>
                                        </p:tav>
                                        <p:tav tm="100000">
                                          <p:val>
                                            <p:strVal val="#ppt_w"/>
                                          </p:val>
                                        </p:tav>
                                      </p:tavLst>
                                    </p:anim>
                                    <p:anim calcmode="lin" valueType="num">
                                      <p:cBhvr>
                                        <p:cTn id="162" dur="500" fill="hold"/>
                                        <p:tgtEl>
                                          <p:spTgt spid="28"/>
                                        </p:tgtEl>
                                        <p:attrNameLst>
                                          <p:attrName>ppt_h</p:attrName>
                                        </p:attrNameLst>
                                      </p:cBhvr>
                                      <p:tavLst>
                                        <p:tav tm="0">
                                          <p:val>
                                            <p:fltVal val="0"/>
                                          </p:val>
                                        </p:tav>
                                        <p:tav tm="100000">
                                          <p:val>
                                            <p:strVal val="#ppt_h"/>
                                          </p:val>
                                        </p:tav>
                                      </p:tavLst>
                                    </p:anim>
                                    <p:anim calcmode="lin" valueType="num">
                                      <p:cBhvr>
                                        <p:cTn id="163" dur="500" fill="hold"/>
                                        <p:tgtEl>
                                          <p:spTgt spid="28"/>
                                        </p:tgtEl>
                                        <p:attrNameLst>
                                          <p:attrName>ppt_x</p:attrName>
                                        </p:attrNameLst>
                                      </p:cBhvr>
                                      <p:tavLst>
                                        <p:tav tm="0">
                                          <p:val>
                                            <p:fltVal val="0.5"/>
                                          </p:val>
                                        </p:tav>
                                        <p:tav tm="100000">
                                          <p:val>
                                            <p:strVal val="#ppt_x"/>
                                          </p:val>
                                        </p:tav>
                                      </p:tavLst>
                                    </p:anim>
                                    <p:anim calcmode="lin" valueType="num">
                                      <p:cBhvr>
                                        <p:cTn id="164" dur="500" fill="hold"/>
                                        <p:tgtEl>
                                          <p:spTgt spid="28"/>
                                        </p:tgtEl>
                                        <p:attrNameLst>
                                          <p:attrName>ppt_y</p:attrName>
                                        </p:attrNameLst>
                                      </p:cBhvr>
                                      <p:tavLst>
                                        <p:tav tm="0">
                                          <p:val>
                                            <p:fltVal val="0.5"/>
                                          </p:val>
                                        </p:tav>
                                        <p:tav tm="100000">
                                          <p:val>
                                            <p:strVal val="#ppt_y"/>
                                          </p:val>
                                        </p:tav>
                                      </p:tavLst>
                                    </p:anim>
                                  </p:childTnLst>
                                </p:cTn>
                              </p:par>
                              <p:par>
                                <p:cTn id="165" presetID="23" presetClass="entr" presetSubtype="528" repeatCount="5000" fill="hold" grpId="0" nodeType="withEffect">
                                  <p:stCondLst>
                                    <p:cond delay="500"/>
                                  </p:stCondLst>
                                  <p:childTnLst>
                                    <p:set>
                                      <p:cBhvr>
                                        <p:cTn id="166" dur="1" fill="hold">
                                          <p:stCondLst>
                                            <p:cond delay="0"/>
                                          </p:stCondLst>
                                        </p:cTn>
                                        <p:tgtEl>
                                          <p:spTgt spid="30"/>
                                        </p:tgtEl>
                                        <p:attrNameLst>
                                          <p:attrName>style.visibility</p:attrName>
                                        </p:attrNameLst>
                                      </p:cBhvr>
                                      <p:to>
                                        <p:strVal val="visible"/>
                                      </p:to>
                                    </p:set>
                                    <p:anim calcmode="lin" valueType="num">
                                      <p:cBhvr>
                                        <p:cTn id="167" dur="500" fill="hold"/>
                                        <p:tgtEl>
                                          <p:spTgt spid="30"/>
                                        </p:tgtEl>
                                        <p:attrNameLst>
                                          <p:attrName>ppt_w</p:attrName>
                                        </p:attrNameLst>
                                      </p:cBhvr>
                                      <p:tavLst>
                                        <p:tav tm="0">
                                          <p:val>
                                            <p:fltVal val="0"/>
                                          </p:val>
                                        </p:tav>
                                        <p:tav tm="100000">
                                          <p:val>
                                            <p:strVal val="#ppt_w"/>
                                          </p:val>
                                        </p:tav>
                                      </p:tavLst>
                                    </p:anim>
                                    <p:anim calcmode="lin" valueType="num">
                                      <p:cBhvr>
                                        <p:cTn id="168" dur="500" fill="hold"/>
                                        <p:tgtEl>
                                          <p:spTgt spid="30"/>
                                        </p:tgtEl>
                                        <p:attrNameLst>
                                          <p:attrName>ppt_h</p:attrName>
                                        </p:attrNameLst>
                                      </p:cBhvr>
                                      <p:tavLst>
                                        <p:tav tm="0">
                                          <p:val>
                                            <p:fltVal val="0"/>
                                          </p:val>
                                        </p:tav>
                                        <p:tav tm="100000">
                                          <p:val>
                                            <p:strVal val="#ppt_h"/>
                                          </p:val>
                                        </p:tav>
                                      </p:tavLst>
                                    </p:anim>
                                    <p:anim calcmode="lin" valueType="num">
                                      <p:cBhvr>
                                        <p:cTn id="169" dur="500" fill="hold"/>
                                        <p:tgtEl>
                                          <p:spTgt spid="30"/>
                                        </p:tgtEl>
                                        <p:attrNameLst>
                                          <p:attrName>ppt_x</p:attrName>
                                        </p:attrNameLst>
                                      </p:cBhvr>
                                      <p:tavLst>
                                        <p:tav tm="0">
                                          <p:val>
                                            <p:fltVal val="0.5"/>
                                          </p:val>
                                        </p:tav>
                                        <p:tav tm="100000">
                                          <p:val>
                                            <p:strVal val="#ppt_x"/>
                                          </p:val>
                                        </p:tav>
                                      </p:tavLst>
                                    </p:anim>
                                    <p:anim calcmode="lin" valueType="num">
                                      <p:cBhvr>
                                        <p:cTn id="170" dur="500" fill="hold"/>
                                        <p:tgtEl>
                                          <p:spTgt spid="30"/>
                                        </p:tgtEl>
                                        <p:attrNameLst>
                                          <p:attrName>ppt_y</p:attrName>
                                        </p:attrNameLst>
                                      </p:cBhvr>
                                      <p:tavLst>
                                        <p:tav tm="0">
                                          <p:val>
                                            <p:fltVal val="0.5"/>
                                          </p:val>
                                        </p:tav>
                                        <p:tav tm="100000">
                                          <p:val>
                                            <p:strVal val="#ppt_y"/>
                                          </p:val>
                                        </p:tav>
                                      </p:tavLst>
                                    </p:anim>
                                  </p:childTnLst>
                                </p:cTn>
                              </p:par>
                              <p:par>
                                <p:cTn id="171" presetID="23" presetClass="entr" presetSubtype="528" repeatCount="5000" fill="hold" grpId="0" nodeType="withEffect">
                                  <p:stCondLst>
                                    <p:cond delay="100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500" fill="hold"/>
                                        <p:tgtEl>
                                          <p:spTgt spid="31"/>
                                        </p:tgtEl>
                                        <p:attrNameLst>
                                          <p:attrName>ppt_w</p:attrName>
                                        </p:attrNameLst>
                                      </p:cBhvr>
                                      <p:tavLst>
                                        <p:tav tm="0">
                                          <p:val>
                                            <p:fltVal val="0"/>
                                          </p:val>
                                        </p:tav>
                                        <p:tav tm="100000">
                                          <p:val>
                                            <p:strVal val="#ppt_w"/>
                                          </p:val>
                                        </p:tav>
                                      </p:tavLst>
                                    </p:anim>
                                    <p:anim calcmode="lin" valueType="num">
                                      <p:cBhvr>
                                        <p:cTn id="174" dur="500" fill="hold"/>
                                        <p:tgtEl>
                                          <p:spTgt spid="31"/>
                                        </p:tgtEl>
                                        <p:attrNameLst>
                                          <p:attrName>ppt_h</p:attrName>
                                        </p:attrNameLst>
                                      </p:cBhvr>
                                      <p:tavLst>
                                        <p:tav tm="0">
                                          <p:val>
                                            <p:fltVal val="0"/>
                                          </p:val>
                                        </p:tav>
                                        <p:tav tm="100000">
                                          <p:val>
                                            <p:strVal val="#ppt_h"/>
                                          </p:val>
                                        </p:tav>
                                      </p:tavLst>
                                    </p:anim>
                                    <p:anim calcmode="lin" valueType="num">
                                      <p:cBhvr>
                                        <p:cTn id="175" dur="500" fill="hold"/>
                                        <p:tgtEl>
                                          <p:spTgt spid="31"/>
                                        </p:tgtEl>
                                        <p:attrNameLst>
                                          <p:attrName>ppt_x</p:attrName>
                                        </p:attrNameLst>
                                      </p:cBhvr>
                                      <p:tavLst>
                                        <p:tav tm="0">
                                          <p:val>
                                            <p:fltVal val="0.5"/>
                                          </p:val>
                                        </p:tav>
                                        <p:tav tm="100000">
                                          <p:val>
                                            <p:strVal val="#ppt_x"/>
                                          </p:val>
                                        </p:tav>
                                      </p:tavLst>
                                    </p:anim>
                                    <p:anim calcmode="lin" valueType="num">
                                      <p:cBhvr>
                                        <p:cTn id="176" dur="500" fill="hold"/>
                                        <p:tgtEl>
                                          <p:spTgt spid="31"/>
                                        </p:tgtEl>
                                        <p:attrNameLst>
                                          <p:attrName>ppt_y</p:attrName>
                                        </p:attrNameLst>
                                      </p:cBhvr>
                                      <p:tavLst>
                                        <p:tav tm="0">
                                          <p:val>
                                            <p:fltVal val="0.5"/>
                                          </p:val>
                                        </p:tav>
                                        <p:tav tm="100000">
                                          <p:val>
                                            <p:strVal val="#ppt_y"/>
                                          </p:val>
                                        </p:tav>
                                      </p:tavLst>
                                    </p:anim>
                                  </p:childTnLst>
                                </p:cTn>
                              </p:par>
                              <p:par>
                                <p:cTn id="177" presetID="23" presetClass="entr" presetSubtype="528" repeatCount="5000" fill="hold" nodeType="withEffect">
                                  <p:stCondLst>
                                    <p:cond delay="600"/>
                                  </p:stCondLst>
                                  <p:childTnLst>
                                    <p:set>
                                      <p:cBhvr>
                                        <p:cTn id="178" dur="1" fill="hold">
                                          <p:stCondLst>
                                            <p:cond delay="0"/>
                                          </p:stCondLst>
                                        </p:cTn>
                                        <p:tgtEl>
                                          <p:spTgt spid="33"/>
                                        </p:tgtEl>
                                        <p:attrNameLst>
                                          <p:attrName>style.visibility</p:attrName>
                                        </p:attrNameLst>
                                      </p:cBhvr>
                                      <p:to>
                                        <p:strVal val="visible"/>
                                      </p:to>
                                    </p:set>
                                    <p:anim calcmode="lin" valueType="num">
                                      <p:cBhvr>
                                        <p:cTn id="179" dur="500" fill="hold"/>
                                        <p:tgtEl>
                                          <p:spTgt spid="33"/>
                                        </p:tgtEl>
                                        <p:attrNameLst>
                                          <p:attrName>ppt_w</p:attrName>
                                        </p:attrNameLst>
                                      </p:cBhvr>
                                      <p:tavLst>
                                        <p:tav tm="0">
                                          <p:val>
                                            <p:fltVal val="0"/>
                                          </p:val>
                                        </p:tav>
                                        <p:tav tm="100000">
                                          <p:val>
                                            <p:strVal val="#ppt_w"/>
                                          </p:val>
                                        </p:tav>
                                      </p:tavLst>
                                    </p:anim>
                                    <p:anim calcmode="lin" valueType="num">
                                      <p:cBhvr>
                                        <p:cTn id="180" dur="500" fill="hold"/>
                                        <p:tgtEl>
                                          <p:spTgt spid="33"/>
                                        </p:tgtEl>
                                        <p:attrNameLst>
                                          <p:attrName>ppt_h</p:attrName>
                                        </p:attrNameLst>
                                      </p:cBhvr>
                                      <p:tavLst>
                                        <p:tav tm="0">
                                          <p:val>
                                            <p:fltVal val="0"/>
                                          </p:val>
                                        </p:tav>
                                        <p:tav tm="100000">
                                          <p:val>
                                            <p:strVal val="#ppt_h"/>
                                          </p:val>
                                        </p:tav>
                                      </p:tavLst>
                                    </p:anim>
                                    <p:anim calcmode="lin" valueType="num">
                                      <p:cBhvr>
                                        <p:cTn id="181" dur="500" fill="hold"/>
                                        <p:tgtEl>
                                          <p:spTgt spid="33"/>
                                        </p:tgtEl>
                                        <p:attrNameLst>
                                          <p:attrName>ppt_x</p:attrName>
                                        </p:attrNameLst>
                                      </p:cBhvr>
                                      <p:tavLst>
                                        <p:tav tm="0">
                                          <p:val>
                                            <p:fltVal val="0.5"/>
                                          </p:val>
                                        </p:tav>
                                        <p:tav tm="100000">
                                          <p:val>
                                            <p:strVal val="#ppt_x"/>
                                          </p:val>
                                        </p:tav>
                                      </p:tavLst>
                                    </p:anim>
                                    <p:anim calcmode="lin" valueType="num">
                                      <p:cBhvr>
                                        <p:cTn id="182" dur="500" fill="hold"/>
                                        <p:tgtEl>
                                          <p:spTgt spid="33"/>
                                        </p:tgtEl>
                                        <p:attrNameLst>
                                          <p:attrName>ppt_y</p:attrName>
                                        </p:attrNameLst>
                                      </p:cBhvr>
                                      <p:tavLst>
                                        <p:tav tm="0">
                                          <p:val>
                                            <p:fltVal val="0.5"/>
                                          </p:val>
                                        </p:tav>
                                        <p:tav tm="100000">
                                          <p:val>
                                            <p:strVal val="#ppt_y"/>
                                          </p:val>
                                        </p:tav>
                                      </p:tavLst>
                                    </p:anim>
                                  </p:childTnLst>
                                </p:cTn>
                              </p:par>
                              <p:par>
                                <p:cTn id="183" presetID="23" presetClass="entr" presetSubtype="528" repeatCount="5000" fill="hold" nodeType="withEffect">
                                  <p:stCondLst>
                                    <p:cond delay="800"/>
                                  </p:stCondLst>
                                  <p:childTnLst>
                                    <p:set>
                                      <p:cBhvr>
                                        <p:cTn id="184" dur="1" fill="hold">
                                          <p:stCondLst>
                                            <p:cond delay="0"/>
                                          </p:stCondLst>
                                        </p:cTn>
                                        <p:tgtEl>
                                          <p:spTgt spid="34"/>
                                        </p:tgtEl>
                                        <p:attrNameLst>
                                          <p:attrName>style.visibility</p:attrName>
                                        </p:attrNameLst>
                                      </p:cBhvr>
                                      <p:to>
                                        <p:strVal val="visible"/>
                                      </p:to>
                                    </p:set>
                                    <p:anim calcmode="lin" valueType="num">
                                      <p:cBhvr>
                                        <p:cTn id="185" dur="500" fill="hold"/>
                                        <p:tgtEl>
                                          <p:spTgt spid="34"/>
                                        </p:tgtEl>
                                        <p:attrNameLst>
                                          <p:attrName>ppt_w</p:attrName>
                                        </p:attrNameLst>
                                      </p:cBhvr>
                                      <p:tavLst>
                                        <p:tav tm="0">
                                          <p:val>
                                            <p:fltVal val="0"/>
                                          </p:val>
                                        </p:tav>
                                        <p:tav tm="100000">
                                          <p:val>
                                            <p:strVal val="#ppt_w"/>
                                          </p:val>
                                        </p:tav>
                                      </p:tavLst>
                                    </p:anim>
                                    <p:anim calcmode="lin" valueType="num">
                                      <p:cBhvr>
                                        <p:cTn id="186" dur="500" fill="hold"/>
                                        <p:tgtEl>
                                          <p:spTgt spid="34"/>
                                        </p:tgtEl>
                                        <p:attrNameLst>
                                          <p:attrName>ppt_h</p:attrName>
                                        </p:attrNameLst>
                                      </p:cBhvr>
                                      <p:tavLst>
                                        <p:tav tm="0">
                                          <p:val>
                                            <p:fltVal val="0"/>
                                          </p:val>
                                        </p:tav>
                                        <p:tav tm="100000">
                                          <p:val>
                                            <p:strVal val="#ppt_h"/>
                                          </p:val>
                                        </p:tav>
                                      </p:tavLst>
                                    </p:anim>
                                    <p:anim calcmode="lin" valueType="num">
                                      <p:cBhvr>
                                        <p:cTn id="187" dur="500" fill="hold"/>
                                        <p:tgtEl>
                                          <p:spTgt spid="34"/>
                                        </p:tgtEl>
                                        <p:attrNameLst>
                                          <p:attrName>ppt_x</p:attrName>
                                        </p:attrNameLst>
                                      </p:cBhvr>
                                      <p:tavLst>
                                        <p:tav tm="0">
                                          <p:val>
                                            <p:fltVal val="0.5"/>
                                          </p:val>
                                        </p:tav>
                                        <p:tav tm="100000">
                                          <p:val>
                                            <p:strVal val="#ppt_x"/>
                                          </p:val>
                                        </p:tav>
                                      </p:tavLst>
                                    </p:anim>
                                    <p:anim calcmode="lin" valueType="num">
                                      <p:cBhvr>
                                        <p:cTn id="188" dur="500" fill="hold"/>
                                        <p:tgtEl>
                                          <p:spTgt spid="34"/>
                                        </p:tgtEl>
                                        <p:attrNameLst>
                                          <p:attrName>ppt_y</p:attrName>
                                        </p:attrNameLst>
                                      </p:cBhvr>
                                      <p:tavLst>
                                        <p:tav tm="0">
                                          <p:val>
                                            <p:fltVal val="0.5"/>
                                          </p:val>
                                        </p:tav>
                                        <p:tav tm="100000">
                                          <p:val>
                                            <p:strVal val="#ppt_y"/>
                                          </p:val>
                                        </p:tav>
                                      </p:tavLst>
                                    </p:anim>
                                  </p:childTnLst>
                                </p:cTn>
                              </p:par>
                              <p:par>
                                <p:cTn id="189" presetID="23" presetClass="entr" presetSubtype="528" repeatCount="5000" fill="hold" grpId="0" nodeType="withEffect">
                                  <p:stCondLst>
                                    <p:cond delay="500"/>
                                  </p:stCondLst>
                                  <p:childTnLst>
                                    <p:set>
                                      <p:cBhvr>
                                        <p:cTn id="190" dur="1" fill="hold">
                                          <p:stCondLst>
                                            <p:cond delay="0"/>
                                          </p:stCondLst>
                                        </p:cTn>
                                        <p:tgtEl>
                                          <p:spTgt spid="35"/>
                                        </p:tgtEl>
                                        <p:attrNameLst>
                                          <p:attrName>style.visibility</p:attrName>
                                        </p:attrNameLst>
                                      </p:cBhvr>
                                      <p:to>
                                        <p:strVal val="visible"/>
                                      </p:to>
                                    </p:set>
                                    <p:anim calcmode="lin" valueType="num">
                                      <p:cBhvr>
                                        <p:cTn id="191" dur="500" fill="hold"/>
                                        <p:tgtEl>
                                          <p:spTgt spid="35"/>
                                        </p:tgtEl>
                                        <p:attrNameLst>
                                          <p:attrName>ppt_w</p:attrName>
                                        </p:attrNameLst>
                                      </p:cBhvr>
                                      <p:tavLst>
                                        <p:tav tm="0">
                                          <p:val>
                                            <p:fltVal val="0"/>
                                          </p:val>
                                        </p:tav>
                                        <p:tav tm="100000">
                                          <p:val>
                                            <p:strVal val="#ppt_w"/>
                                          </p:val>
                                        </p:tav>
                                      </p:tavLst>
                                    </p:anim>
                                    <p:anim calcmode="lin" valueType="num">
                                      <p:cBhvr>
                                        <p:cTn id="192" dur="500" fill="hold"/>
                                        <p:tgtEl>
                                          <p:spTgt spid="35"/>
                                        </p:tgtEl>
                                        <p:attrNameLst>
                                          <p:attrName>ppt_h</p:attrName>
                                        </p:attrNameLst>
                                      </p:cBhvr>
                                      <p:tavLst>
                                        <p:tav tm="0">
                                          <p:val>
                                            <p:fltVal val="0"/>
                                          </p:val>
                                        </p:tav>
                                        <p:tav tm="100000">
                                          <p:val>
                                            <p:strVal val="#ppt_h"/>
                                          </p:val>
                                        </p:tav>
                                      </p:tavLst>
                                    </p:anim>
                                    <p:anim calcmode="lin" valueType="num">
                                      <p:cBhvr>
                                        <p:cTn id="193" dur="500" fill="hold"/>
                                        <p:tgtEl>
                                          <p:spTgt spid="35"/>
                                        </p:tgtEl>
                                        <p:attrNameLst>
                                          <p:attrName>ppt_x</p:attrName>
                                        </p:attrNameLst>
                                      </p:cBhvr>
                                      <p:tavLst>
                                        <p:tav tm="0">
                                          <p:val>
                                            <p:fltVal val="0.5"/>
                                          </p:val>
                                        </p:tav>
                                        <p:tav tm="100000">
                                          <p:val>
                                            <p:strVal val="#ppt_x"/>
                                          </p:val>
                                        </p:tav>
                                      </p:tavLst>
                                    </p:anim>
                                    <p:anim calcmode="lin" valueType="num">
                                      <p:cBhvr>
                                        <p:cTn id="194" dur="500" fill="hold"/>
                                        <p:tgtEl>
                                          <p:spTgt spid="35"/>
                                        </p:tgtEl>
                                        <p:attrNameLst>
                                          <p:attrName>ppt_y</p:attrName>
                                        </p:attrNameLst>
                                      </p:cBhvr>
                                      <p:tavLst>
                                        <p:tav tm="0">
                                          <p:val>
                                            <p:fltVal val="0.5"/>
                                          </p:val>
                                        </p:tav>
                                        <p:tav tm="100000">
                                          <p:val>
                                            <p:strVal val="#ppt_y"/>
                                          </p:val>
                                        </p:tav>
                                      </p:tavLst>
                                    </p:anim>
                                  </p:childTnLst>
                                </p:cTn>
                              </p:par>
                              <p:par>
                                <p:cTn id="195" presetID="23" presetClass="entr" presetSubtype="528" repeatCount="5000" fill="hold" grpId="0" nodeType="withEffect">
                                  <p:stCondLst>
                                    <p:cond delay="800"/>
                                  </p:stCondLst>
                                  <p:childTnLst>
                                    <p:set>
                                      <p:cBhvr>
                                        <p:cTn id="196" dur="1" fill="hold">
                                          <p:stCondLst>
                                            <p:cond delay="0"/>
                                          </p:stCondLst>
                                        </p:cTn>
                                        <p:tgtEl>
                                          <p:spTgt spid="36"/>
                                        </p:tgtEl>
                                        <p:attrNameLst>
                                          <p:attrName>style.visibility</p:attrName>
                                        </p:attrNameLst>
                                      </p:cBhvr>
                                      <p:to>
                                        <p:strVal val="visible"/>
                                      </p:to>
                                    </p:set>
                                    <p:anim calcmode="lin" valueType="num">
                                      <p:cBhvr>
                                        <p:cTn id="197" dur="500" fill="hold"/>
                                        <p:tgtEl>
                                          <p:spTgt spid="36"/>
                                        </p:tgtEl>
                                        <p:attrNameLst>
                                          <p:attrName>ppt_w</p:attrName>
                                        </p:attrNameLst>
                                      </p:cBhvr>
                                      <p:tavLst>
                                        <p:tav tm="0">
                                          <p:val>
                                            <p:fltVal val="0"/>
                                          </p:val>
                                        </p:tav>
                                        <p:tav tm="100000">
                                          <p:val>
                                            <p:strVal val="#ppt_w"/>
                                          </p:val>
                                        </p:tav>
                                      </p:tavLst>
                                    </p:anim>
                                    <p:anim calcmode="lin" valueType="num">
                                      <p:cBhvr>
                                        <p:cTn id="198" dur="500" fill="hold"/>
                                        <p:tgtEl>
                                          <p:spTgt spid="36"/>
                                        </p:tgtEl>
                                        <p:attrNameLst>
                                          <p:attrName>ppt_h</p:attrName>
                                        </p:attrNameLst>
                                      </p:cBhvr>
                                      <p:tavLst>
                                        <p:tav tm="0">
                                          <p:val>
                                            <p:fltVal val="0"/>
                                          </p:val>
                                        </p:tav>
                                        <p:tav tm="100000">
                                          <p:val>
                                            <p:strVal val="#ppt_h"/>
                                          </p:val>
                                        </p:tav>
                                      </p:tavLst>
                                    </p:anim>
                                    <p:anim calcmode="lin" valueType="num">
                                      <p:cBhvr>
                                        <p:cTn id="199" dur="500" fill="hold"/>
                                        <p:tgtEl>
                                          <p:spTgt spid="36"/>
                                        </p:tgtEl>
                                        <p:attrNameLst>
                                          <p:attrName>ppt_x</p:attrName>
                                        </p:attrNameLst>
                                      </p:cBhvr>
                                      <p:tavLst>
                                        <p:tav tm="0">
                                          <p:val>
                                            <p:fltVal val="0.5"/>
                                          </p:val>
                                        </p:tav>
                                        <p:tav tm="100000">
                                          <p:val>
                                            <p:strVal val="#ppt_x"/>
                                          </p:val>
                                        </p:tav>
                                      </p:tavLst>
                                    </p:anim>
                                    <p:anim calcmode="lin" valueType="num">
                                      <p:cBhvr>
                                        <p:cTn id="200" dur="500" fill="hold"/>
                                        <p:tgtEl>
                                          <p:spTgt spid="36"/>
                                        </p:tgtEl>
                                        <p:attrNameLst>
                                          <p:attrName>ppt_y</p:attrName>
                                        </p:attrNameLst>
                                      </p:cBhvr>
                                      <p:tavLst>
                                        <p:tav tm="0">
                                          <p:val>
                                            <p:fltVal val="0.5"/>
                                          </p:val>
                                        </p:tav>
                                        <p:tav tm="100000">
                                          <p:val>
                                            <p:strVal val="#ppt_y"/>
                                          </p:val>
                                        </p:tav>
                                      </p:tavLst>
                                    </p:anim>
                                  </p:childTnLst>
                                </p:cTn>
                              </p:par>
                              <p:par>
                                <p:cTn id="201" presetID="23" presetClass="entr" presetSubtype="528" repeatCount="5000" fill="hold" nodeType="withEffect">
                                  <p:stCondLst>
                                    <p:cond delay="900"/>
                                  </p:stCondLst>
                                  <p:childTnLst>
                                    <p:set>
                                      <p:cBhvr>
                                        <p:cTn id="202" dur="1" fill="hold">
                                          <p:stCondLst>
                                            <p:cond delay="0"/>
                                          </p:stCondLst>
                                        </p:cTn>
                                        <p:tgtEl>
                                          <p:spTgt spid="37"/>
                                        </p:tgtEl>
                                        <p:attrNameLst>
                                          <p:attrName>style.visibility</p:attrName>
                                        </p:attrNameLst>
                                      </p:cBhvr>
                                      <p:to>
                                        <p:strVal val="visible"/>
                                      </p:to>
                                    </p:set>
                                    <p:anim calcmode="lin" valueType="num">
                                      <p:cBhvr>
                                        <p:cTn id="203" dur="500" fill="hold"/>
                                        <p:tgtEl>
                                          <p:spTgt spid="37"/>
                                        </p:tgtEl>
                                        <p:attrNameLst>
                                          <p:attrName>ppt_w</p:attrName>
                                        </p:attrNameLst>
                                      </p:cBhvr>
                                      <p:tavLst>
                                        <p:tav tm="0">
                                          <p:val>
                                            <p:fltVal val="0"/>
                                          </p:val>
                                        </p:tav>
                                        <p:tav tm="100000">
                                          <p:val>
                                            <p:strVal val="#ppt_w"/>
                                          </p:val>
                                        </p:tav>
                                      </p:tavLst>
                                    </p:anim>
                                    <p:anim calcmode="lin" valueType="num">
                                      <p:cBhvr>
                                        <p:cTn id="204" dur="500" fill="hold"/>
                                        <p:tgtEl>
                                          <p:spTgt spid="37"/>
                                        </p:tgtEl>
                                        <p:attrNameLst>
                                          <p:attrName>ppt_h</p:attrName>
                                        </p:attrNameLst>
                                      </p:cBhvr>
                                      <p:tavLst>
                                        <p:tav tm="0">
                                          <p:val>
                                            <p:fltVal val="0"/>
                                          </p:val>
                                        </p:tav>
                                        <p:tav tm="100000">
                                          <p:val>
                                            <p:strVal val="#ppt_h"/>
                                          </p:val>
                                        </p:tav>
                                      </p:tavLst>
                                    </p:anim>
                                    <p:anim calcmode="lin" valueType="num">
                                      <p:cBhvr>
                                        <p:cTn id="205" dur="500" fill="hold"/>
                                        <p:tgtEl>
                                          <p:spTgt spid="37"/>
                                        </p:tgtEl>
                                        <p:attrNameLst>
                                          <p:attrName>ppt_x</p:attrName>
                                        </p:attrNameLst>
                                      </p:cBhvr>
                                      <p:tavLst>
                                        <p:tav tm="0">
                                          <p:val>
                                            <p:fltVal val="0.5"/>
                                          </p:val>
                                        </p:tav>
                                        <p:tav tm="100000">
                                          <p:val>
                                            <p:strVal val="#ppt_x"/>
                                          </p:val>
                                        </p:tav>
                                      </p:tavLst>
                                    </p:anim>
                                    <p:anim calcmode="lin" valueType="num">
                                      <p:cBhvr>
                                        <p:cTn id="206" dur="500" fill="hold"/>
                                        <p:tgtEl>
                                          <p:spTgt spid="37"/>
                                        </p:tgtEl>
                                        <p:attrNameLst>
                                          <p:attrName>ppt_y</p:attrName>
                                        </p:attrNameLst>
                                      </p:cBhvr>
                                      <p:tavLst>
                                        <p:tav tm="0">
                                          <p:val>
                                            <p:fltVal val="0.5"/>
                                          </p:val>
                                        </p:tav>
                                        <p:tav tm="100000">
                                          <p:val>
                                            <p:strVal val="#ppt_y"/>
                                          </p:val>
                                        </p:tav>
                                      </p:tavLst>
                                    </p:anim>
                                  </p:childTnLst>
                                </p:cTn>
                              </p:par>
                              <p:par>
                                <p:cTn id="207" presetID="23" presetClass="entr" presetSubtype="528" repeatCount="5000" fill="hold" grpId="0" nodeType="withEffect">
                                  <p:stCondLst>
                                    <p:cond delay="500"/>
                                  </p:stCondLst>
                                  <p:childTnLst>
                                    <p:set>
                                      <p:cBhvr>
                                        <p:cTn id="208" dur="1" fill="hold">
                                          <p:stCondLst>
                                            <p:cond delay="0"/>
                                          </p:stCondLst>
                                        </p:cTn>
                                        <p:tgtEl>
                                          <p:spTgt spid="39"/>
                                        </p:tgtEl>
                                        <p:attrNameLst>
                                          <p:attrName>style.visibility</p:attrName>
                                        </p:attrNameLst>
                                      </p:cBhvr>
                                      <p:to>
                                        <p:strVal val="visible"/>
                                      </p:to>
                                    </p:set>
                                    <p:anim calcmode="lin" valueType="num">
                                      <p:cBhvr>
                                        <p:cTn id="209" dur="500" fill="hold"/>
                                        <p:tgtEl>
                                          <p:spTgt spid="39"/>
                                        </p:tgtEl>
                                        <p:attrNameLst>
                                          <p:attrName>ppt_w</p:attrName>
                                        </p:attrNameLst>
                                      </p:cBhvr>
                                      <p:tavLst>
                                        <p:tav tm="0">
                                          <p:val>
                                            <p:fltVal val="0"/>
                                          </p:val>
                                        </p:tav>
                                        <p:tav tm="100000">
                                          <p:val>
                                            <p:strVal val="#ppt_w"/>
                                          </p:val>
                                        </p:tav>
                                      </p:tavLst>
                                    </p:anim>
                                    <p:anim calcmode="lin" valueType="num">
                                      <p:cBhvr>
                                        <p:cTn id="210" dur="500" fill="hold"/>
                                        <p:tgtEl>
                                          <p:spTgt spid="39"/>
                                        </p:tgtEl>
                                        <p:attrNameLst>
                                          <p:attrName>ppt_h</p:attrName>
                                        </p:attrNameLst>
                                      </p:cBhvr>
                                      <p:tavLst>
                                        <p:tav tm="0">
                                          <p:val>
                                            <p:fltVal val="0"/>
                                          </p:val>
                                        </p:tav>
                                        <p:tav tm="100000">
                                          <p:val>
                                            <p:strVal val="#ppt_h"/>
                                          </p:val>
                                        </p:tav>
                                      </p:tavLst>
                                    </p:anim>
                                    <p:anim calcmode="lin" valueType="num">
                                      <p:cBhvr>
                                        <p:cTn id="211" dur="500" fill="hold"/>
                                        <p:tgtEl>
                                          <p:spTgt spid="39"/>
                                        </p:tgtEl>
                                        <p:attrNameLst>
                                          <p:attrName>ppt_x</p:attrName>
                                        </p:attrNameLst>
                                      </p:cBhvr>
                                      <p:tavLst>
                                        <p:tav tm="0">
                                          <p:val>
                                            <p:fltVal val="0.5"/>
                                          </p:val>
                                        </p:tav>
                                        <p:tav tm="100000">
                                          <p:val>
                                            <p:strVal val="#ppt_x"/>
                                          </p:val>
                                        </p:tav>
                                      </p:tavLst>
                                    </p:anim>
                                    <p:anim calcmode="lin" valueType="num">
                                      <p:cBhvr>
                                        <p:cTn id="212" dur="500" fill="hold"/>
                                        <p:tgtEl>
                                          <p:spTgt spid="39"/>
                                        </p:tgtEl>
                                        <p:attrNameLst>
                                          <p:attrName>ppt_y</p:attrName>
                                        </p:attrNameLst>
                                      </p:cBhvr>
                                      <p:tavLst>
                                        <p:tav tm="0">
                                          <p:val>
                                            <p:fltVal val="0.5"/>
                                          </p:val>
                                        </p:tav>
                                        <p:tav tm="100000">
                                          <p:val>
                                            <p:strVal val="#ppt_y"/>
                                          </p:val>
                                        </p:tav>
                                      </p:tavLst>
                                    </p:anim>
                                  </p:childTnLst>
                                </p:cTn>
                              </p:par>
                              <p:par>
                                <p:cTn id="213" presetID="23" presetClass="entr" presetSubtype="528" repeatCount="5000" fill="hold" grpId="0" nodeType="withEffect">
                                  <p:stCondLst>
                                    <p:cond delay="1000"/>
                                  </p:stCondLst>
                                  <p:childTnLst>
                                    <p:set>
                                      <p:cBhvr>
                                        <p:cTn id="214" dur="1" fill="hold">
                                          <p:stCondLst>
                                            <p:cond delay="0"/>
                                          </p:stCondLst>
                                        </p:cTn>
                                        <p:tgtEl>
                                          <p:spTgt spid="40"/>
                                        </p:tgtEl>
                                        <p:attrNameLst>
                                          <p:attrName>style.visibility</p:attrName>
                                        </p:attrNameLst>
                                      </p:cBhvr>
                                      <p:to>
                                        <p:strVal val="visible"/>
                                      </p:to>
                                    </p:set>
                                    <p:anim calcmode="lin" valueType="num">
                                      <p:cBhvr>
                                        <p:cTn id="215" dur="500" fill="hold"/>
                                        <p:tgtEl>
                                          <p:spTgt spid="40"/>
                                        </p:tgtEl>
                                        <p:attrNameLst>
                                          <p:attrName>ppt_w</p:attrName>
                                        </p:attrNameLst>
                                      </p:cBhvr>
                                      <p:tavLst>
                                        <p:tav tm="0">
                                          <p:val>
                                            <p:fltVal val="0"/>
                                          </p:val>
                                        </p:tav>
                                        <p:tav tm="100000">
                                          <p:val>
                                            <p:strVal val="#ppt_w"/>
                                          </p:val>
                                        </p:tav>
                                      </p:tavLst>
                                    </p:anim>
                                    <p:anim calcmode="lin" valueType="num">
                                      <p:cBhvr>
                                        <p:cTn id="216" dur="500" fill="hold"/>
                                        <p:tgtEl>
                                          <p:spTgt spid="40"/>
                                        </p:tgtEl>
                                        <p:attrNameLst>
                                          <p:attrName>ppt_h</p:attrName>
                                        </p:attrNameLst>
                                      </p:cBhvr>
                                      <p:tavLst>
                                        <p:tav tm="0">
                                          <p:val>
                                            <p:fltVal val="0"/>
                                          </p:val>
                                        </p:tav>
                                        <p:tav tm="100000">
                                          <p:val>
                                            <p:strVal val="#ppt_h"/>
                                          </p:val>
                                        </p:tav>
                                      </p:tavLst>
                                    </p:anim>
                                    <p:anim calcmode="lin" valueType="num">
                                      <p:cBhvr>
                                        <p:cTn id="217" dur="500" fill="hold"/>
                                        <p:tgtEl>
                                          <p:spTgt spid="40"/>
                                        </p:tgtEl>
                                        <p:attrNameLst>
                                          <p:attrName>ppt_x</p:attrName>
                                        </p:attrNameLst>
                                      </p:cBhvr>
                                      <p:tavLst>
                                        <p:tav tm="0">
                                          <p:val>
                                            <p:fltVal val="0.5"/>
                                          </p:val>
                                        </p:tav>
                                        <p:tav tm="100000">
                                          <p:val>
                                            <p:strVal val="#ppt_x"/>
                                          </p:val>
                                        </p:tav>
                                      </p:tavLst>
                                    </p:anim>
                                    <p:anim calcmode="lin" valueType="num">
                                      <p:cBhvr>
                                        <p:cTn id="218" dur="500" fill="hold"/>
                                        <p:tgtEl>
                                          <p:spTgt spid="40"/>
                                        </p:tgtEl>
                                        <p:attrNameLst>
                                          <p:attrName>ppt_y</p:attrName>
                                        </p:attrNameLst>
                                      </p:cBhvr>
                                      <p:tavLst>
                                        <p:tav tm="0">
                                          <p:val>
                                            <p:fltVal val="0.5"/>
                                          </p:val>
                                        </p:tav>
                                        <p:tav tm="100000">
                                          <p:val>
                                            <p:strVal val="#ppt_y"/>
                                          </p:val>
                                        </p:tav>
                                      </p:tavLst>
                                    </p:anim>
                                  </p:childTnLst>
                                </p:cTn>
                              </p:par>
                              <p:par>
                                <p:cTn id="219" presetID="23" presetClass="entr" presetSubtype="528" repeatCount="5000" fill="hold" grpId="0" nodeType="withEffect">
                                  <p:stCondLst>
                                    <p:cond delay="500"/>
                                  </p:stCondLst>
                                  <p:childTnLst>
                                    <p:set>
                                      <p:cBhvr>
                                        <p:cTn id="220" dur="1" fill="hold">
                                          <p:stCondLst>
                                            <p:cond delay="0"/>
                                          </p:stCondLst>
                                        </p:cTn>
                                        <p:tgtEl>
                                          <p:spTgt spid="41"/>
                                        </p:tgtEl>
                                        <p:attrNameLst>
                                          <p:attrName>style.visibility</p:attrName>
                                        </p:attrNameLst>
                                      </p:cBhvr>
                                      <p:to>
                                        <p:strVal val="visible"/>
                                      </p:to>
                                    </p:set>
                                    <p:anim calcmode="lin" valueType="num">
                                      <p:cBhvr>
                                        <p:cTn id="221" dur="500" fill="hold"/>
                                        <p:tgtEl>
                                          <p:spTgt spid="41"/>
                                        </p:tgtEl>
                                        <p:attrNameLst>
                                          <p:attrName>ppt_w</p:attrName>
                                        </p:attrNameLst>
                                      </p:cBhvr>
                                      <p:tavLst>
                                        <p:tav tm="0">
                                          <p:val>
                                            <p:fltVal val="0"/>
                                          </p:val>
                                        </p:tav>
                                        <p:tav tm="100000">
                                          <p:val>
                                            <p:strVal val="#ppt_w"/>
                                          </p:val>
                                        </p:tav>
                                      </p:tavLst>
                                    </p:anim>
                                    <p:anim calcmode="lin" valueType="num">
                                      <p:cBhvr>
                                        <p:cTn id="222" dur="500" fill="hold"/>
                                        <p:tgtEl>
                                          <p:spTgt spid="41"/>
                                        </p:tgtEl>
                                        <p:attrNameLst>
                                          <p:attrName>ppt_h</p:attrName>
                                        </p:attrNameLst>
                                      </p:cBhvr>
                                      <p:tavLst>
                                        <p:tav tm="0">
                                          <p:val>
                                            <p:fltVal val="0"/>
                                          </p:val>
                                        </p:tav>
                                        <p:tav tm="100000">
                                          <p:val>
                                            <p:strVal val="#ppt_h"/>
                                          </p:val>
                                        </p:tav>
                                      </p:tavLst>
                                    </p:anim>
                                    <p:anim calcmode="lin" valueType="num">
                                      <p:cBhvr>
                                        <p:cTn id="223" dur="500" fill="hold"/>
                                        <p:tgtEl>
                                          <p:spTgt spid="41"/>
                                        </p:tgtEl>
                                        <p:attrNameLst>
                                          <p:attrName>ppt_x</p:attrName>
                                        </p:attrNameLst>
                                      </p:cBhvr>
                                      <p:tavLst>
                                        <p:tav tm="0">
                                          <p:val>
                                            <p:fltVal val="0.5"/>
                                          </p:val>
                                        </p:tav>
                                        <p:tav tm="100000">
                                          <p:val>
                                            <p:strVal val="#ppt_x"/>
                                          </p:val>
                                        </p:tav>
                                      </p:tavLst>
                                    </p:anim>
                                    <p:anim calcmode="lin" valueType="num">
                                      <p:cBhvr>
                                        <p:cTn id="224" dur="500" fill="hold"/>
                                        <p:tgtEl>
                                          <p:spTgt spid="41"/>
                                        </p:tgtEl>
                                        <p:attrNameLst>
                                          <p:attrName>ppt_y</p:attrName>
                                        </p:attrNameLst>
                                      </p:cBhvr>
                                      <p:tavLst>
                                        <p:tav tm="0">
                                          <p:val>
                                            <p:fltVal val="0.5"/>
                                          </p:val>
                                        </p:tav>
                                        <p:tav tm="100000">
                                          <p:val>
                                            <p:strVal val="#ppt_y"/>
                                          </p:val>
                                        </p:tav>
                                      </p:tavLst>
                                    </p:anim>
                                  </p:childTnLst>
                                </p:cTn>
                              </p:par>
                              <p:par>
                                <p:cTn id="225" presetID="23" presetClass="entr" presetSubtype="528" repeatCount="5000" fill="hold" grpId="0" nodeType="withEffect">
                                  <p:stCondLst>
                                    <p:cond delay="1000"/>
                                  </p:stCondLst>
                                  <p:childTnLst>
                                    <p:set>
                                      <p:cBhvr>
                                        <p:cTn id="226" dur="1" fill="hold">
                                          <p:stCondLst>
                                            <p:cond delay="0"/>
                                          </p:stCondLst>
                                        </p:cTn>
                                        <p:tgtEl>
                                          <p:spTgt spid="42"/>
                                        </p:tgtEl>
                                        <p:attrNameLst>
                                          <p:attrName>style.visibility</p:attrName>
                                        </p:attrNameLst>
                                      </p:cBhvr>
                                      <p:to>
                                        <p:strVal val="visible"/>
                                      </p:to>
                                    </p:set>
                                    <p:anim calcmode="lin" valueType="num">
                                      <p:cBhvr>
                                        <p:cTn id="227" dur="500" fill="hold"/>
                                        <p:tgtEl>
                                          <p:spTgt spid="42"/>
                                        </p:tgtEl>
                                        <p:attrNameLst>
                                          <p:attrName>ppt_w</p:attrName>
                                        </p:attrNameLst>
                                      </p:cBhvr>
                                      <p:tavLst>
                                        <p:tav tm="0">
                                          <p:val>
                                            <p:fltVal val="0"/>
                                          </p:val>
                                        </p:tav>
                                        <p:tav tm="100000">
                                          <p:val>
                                            <p:strVal val="#ppt_w"/>
                                          </p:val>
                                        </p:tav>
                                      </p:tavLst>
                                    </p:anim>
                                    <p:anim calcmode="lin" valueType="num">
                                      <p:cBhvr>
                                        <p:cTn id="228" dur="500" fill="hold"/>
                                        <p:tgtEl>
                                          <p:spTgt spid="42"/>
                                        </p:tgtEl>
                                        <p:attrNameLst>
                                          <p:attrName>ppt_h</p:attrName>
                                        </p:attrNameLst>
                                      </p:cBhvr>
                                      <p:tavLst>
                                        <p:tav tm="0">
                                          <p:val>
                                            <p:fltVal val="0"/>
                                          </p:val>
                                        </p:tav>
                                        <p:tav tm="100000">
                                          <p:val>
                                            <p:strVal val="#ppt_h"/>
                                          </p:val>
                                        </p:tav>
                                      </p:tavLst>
                                    </p:anim>
                                    <p:anim calcmode="lin" valueType="num">
                                      <p:cBhvr>
                                        <p:cTn id="229" dur="500" fill="hold"/>
                                        <p:tgtEl>
                                          <p:spTgt spid="42"/>
                                        </p:tgtEl>
                                        <p:attrNameLst>
                                          <p:attrName>ppt_x</p:attrName>
                                        </p:attrNameLst>
                                      </p:cBhvr>
                                      <p:tavLst>
                                        <p:tav tm="0">
                                          <p:val>
                                            <p:fltVal val="0.5"/>
                                          </p:val>
                                        </p:tav>
                                        <p:tav tm="100000">
                                          <p:val>
                                            <p:strVal val="#ppt_x"/>
                                          </p:val>
                                        </p:tav>
                                      </p:tavLst>
                                    </p:anim>
                                    <p:anim calcmode="lin" valueType="num">
                                      <p:cBhvr>
                                        <p:cTn id="230" dur="500" fill="hold"/>
                                        <p:tgtEl>
                                          <p:spTgt spid="42"/>
                                        </p:tgtEl>
                                        <p:attrNameLst>
                                          <p:attrName>ppt_y</p:attrName>
                                        </p:attrNameLst>
                                      </p:cBhvr>
                                      <p:tavLst>
                                        <p:tav tm="0">
                                          <p:val>
                                            <p:fltVal val="0.5"/>
                                          </p:val>
                                        </p:tav>
                                        <p:tav tm="100000">
                                          <p:val>
                                            <p:strVal val="#ppt_y"/>
                                          </p:val>
                                        </p:tav>
                                      </p:tavLst>
                                    </p:anim>
                                  </p:childTnLst>
                                </p:cTn>
                              </p:par>
                              <p:par>
                                <p:cTn id="231" presetID="23" presetClass="entr" presetSubtype="528" repeatCount="5000" fill="hold" nodeType="withEffect">
                                  <p:stCondLst>
                                    <p:cond delay="600"/>
                                  </p:stCondLst>
                                  <p:childTnLst>
                                    <p:set>
                                      <p:cBhvr>
                                        <p:cTn id="232" dur="1" fill="hold">
                                          <p:stCondLst>
                                            <p:cond delay="0"/>
                                          </p:stCondLst>
                                        </p:cTn>
                                        <p:tgtEl>
                                          <p:spTgt spid="43"/>
                                        </p:tgtEl>
                                        <p:attrNameLst>
                                          <p:attrName>style.visibility</p:attrName>
                                        </p:attrNameLst>
                                      </p:cBhvr>
                                      <p:to>
                                        <p:strVal val="visible"/>
                                      </p:to>
                                    </p:set>
                                    <p:anim calcmode="lin" valueType="num">
                                      <p:cBhvr>
                                        <p:cTn id="233" dur="500" fill="hold"/>
                                        <p:tgtEl>
                                          <p:spTgt spid="43"/>
                                        </p:tgtEl>
                                        <p:attrNameLst>
                                          <p:attrName>ppt_w</p:attrName>
                                        </p:attrNameLst>
                                      </p:cBhvr>
                                      <p:tavLst>
                                        <p:tav tm="0">
                                          <p:val>
                                            <p:fltVal val="0"/>
                                          </p:val>
                                        </p:tav>
                                        <p:tav tm="100000">
                                          <p:val>
                                            <p:strVal val="#ppt_w"/>
                                          </p:val>
                                        </p:tav>
                                      </p:tavLst>
                                    </p:anim>
                                    <p:anim calcmode="lin" valueType="num">
                                      <p:cBhvr>
                                        <p:cTn id="234" dur="500" fill="hold"/>
                                        <p:tgtEl>
                                          <p:spTgt spid="43"/>
                                        </p:tgtEl>
                                        <p:attrNameLst>
                                          <p:attrName>ppt_h</p:attrName>
                                        </p:attrNameLst>
                                      </p:cBhvr>
                                      <p:tavLst>
                                        <p:tav tm="0">
                                          <p:val>
                                            <p:fltVal val="0"/>
                                          </p:val>
                                        </p:tav>
                                        <p:tav tm="100000">
                                          <p:val>
                                            <p:strVal val="#ppt_h"/>
                                          </p:val>
                                        </p:tav>
                                      </p:tavLst>
                                    </p:anim>
                                    <p:anim calcmode="lin" valueType="num">
                                      <p:cBhvr>
                                        <p:cTn id="235" dur="500" fill="hold"/>
                                        <p:tgtEl>
                                          <p:spTgt spid="43"/>
                                        </p:tgtEl>
                                        <p:attrNameLst>
                                          <p:attrName>ppt_x</p:attrName>
                                        </p:attrNameLst>
                                      </p:cBhvr>
                                      <p:tavLst>
                                        <p:tav tm="0">
                                          <p:val>
                                            <p:fltVal val="0.5"/>
                                          </p:val>
                                        </p:tav>
                                        <p:tav tm="100000">
                                          <p:val>
                                            <p:strVal val="#ppt_x"/>
                                          </p:val>
                                        </p:tav>
                                      </p:tavLst>
                                    </p:anim>
                                    <p:anim calcmode="lin" valueType="num">
                                      <p:cBhvr>
                                        <p:cTn id="236" dur="500" fill="hold"/>
                                        <p:tgtEl>
                                          <p:spTgt spid="43"/>
                                        </p:tgtEl>
                                        <p:attrNameLst>
                                          <p:attrName>ppt_y</p:attrName>
                                        </p:attrNameLst>
                                      </p:cBhvr>
                                      <p:tavLst>
                                        <p:tav tm="0">
                                          <p:val>
                                            <p:fltVal val="0.5"/>
                                          </p:val>
                                        </p:tav>
                                        <p:tav tm="100000">
                                          <p:val>
                                            <p:strVal val="#ppt_y"/>
                                          </p:val>
                                        </p:tav>
                                      </p:tavLst>
                                    </p:anim>
                                  </p:childTnLst>
                                </p:cTn>
                              </p:par>
                              <p:par>
                                <p:cTn id="237" presetID="23" presetClass="entr" presetSubtype="528" repeatCount="5000" fill="hold" grpId="0" nodeType="withEffect">
                                  <p:stCondLst>
                                    <p:cond delay="800"/>
                                  </p:stCondLst>
                                  <p:childTnLst>
                                    <p:set>
                                      <p:cBhvr>
                                        <p:cTn id="238" dur="1" fill="hold">
                                          <p:stCondLst>
                                            <p:cond delay="0"/>
                                          </p:stCondLst>
                                        </p:cTn>
                                        <p:tgtEl>
                                          <p:spTgt spid="44"/>
                                        </p:tgtEl>
                                        <p:attrNameLst>
                                          <p:attrName>style.visibility</p:attrName>
                                        </p:attrNameLst>
                                      </p:cBhvr>
                                      <p:to>
                                        <p:strVal val="visible"/>
                                      </p:to>
                                    </p:set>
                                    <p:anim calcmode="lin" valueType="num">
                                      <p:cBhvr>
                                        <p:cTn id="239" dur="500" fill="hold"/>
                                        <p:tgtEl>
                                          <p:spTgt spid="44"/>
                                        </p:tgtEl>
                                        <p:attrNameLst>
                                          <p:attrName>ppt_w</p:attrName>
                                        </p:attrNameLst>
                                      </p:cBhvr>
                                      <p:tavLst>
                                        <p:tav tm="0">
                                          <p:val>
                                            <p:fltVal val="0"/>
                                          </p:val>
                                        </p:tav>
                                        <p:tav tm="100000">
                                          <p:val>
                                            <p:strVal val="#ppt_w"/>
                                          </p:val>
                                        </p:tav>
                                      </p:tavLst>
                                    </p:anim>
                                    <p:anim calcmode="lin" valueType="num">
                                      <p:cBhvr>
                                        <p:cTn id="240" dur="500" fill="hold"/>
                                        <p:tgtEl>
                                          <p:spTgt spid="44"/>
                                        </p:tgtEl>
                                        <p:attrNameLst>
                                          <p:attrName>ppt_h</p:attrName>
                                        </p:attrNameLst>
                                      </p:cBhvr>
                                      <p:tavLst>
                                        <p:tav tm="0">
                                          <p:val>
                                            <p:fltVal val="0"/>
                                          </p:val>
                                        </p:tav>
                                        <p:tav tm="100000">
                                          <p:val>
                                            <p:strVal val="#ppt_h"/>
                                          </p:val>
                                        </p:tav>
                                      </p:tavLst>
                                    </p:anim>
                                    <p:anim calcmode="lin" valueType="num">
                                      <p:cBhvr>
                                        <p:cTn id="241" dur="500" fill="hold"/>
                                        <p:tgtEl>
                                          <p:spTgt spid="44"/>
                                        </p:tgtEl>
                                        <p:attrNameLst>
                                          <p:attrName>ppt_x</p:attrName>
                                        </p:attrNameLst>
                                      </p:cBhvr>
                                      <p:tavLst>
                                        <p:tav tm="0">
                                          <p:val>
                                            <p:fltVal val="0.5"/>
                                          </p:val>
                                        </p:tav>
                                        <p:tav tm="100000">
                                          <p:val>
                                            <p:strVal val="#ppt_x"/>
                                          </p:val>
                                        </p:tav>
                                      </p:tavLst>
                                    </p:anim>
                                    <p:anim calcmode="lin" valueType="num">
                                      <p:cBhvr>
                                        <p:cTn id="242" dur="500" fill="hold"/>
                                        <p:tgtEl>
                                          <p:spTgt spid="44"/>
                                        </p:tgtEl>
                                        <p:attrNameLst>
                                          <p:attrName>ppt_y</p:attrName>
                                        </p:attrNameLst>
                                      </p:cBhvr>
                                      <p:tavLst>
                                        <p:tav tm="0">
                                          <p:val>
                                            <p:fltVal val="0.5"/>
                                          </p:val>
                                        </p:tav>
                                        <p:tav tm="100000">
                                          <p:val>
                                            <p:strVal val="#ppt_y"/>
                                          </p:val>
                                        </p:tav>
                                      </p:tavLst>
                                    </p:anim>
                                  </p:childTnLst>
                                </p:cTn>
                              </p:par>
                              <p:par>
                                <p:cTn id="243" presetID="23" presetClass="entr" presetSubtype="528" repeatCount="5000" fill="hold" grpId="0" nodeType="withEffect">
                                  <p:stCondLst>
                                    <p:cond delay="800"/>
                                  </p:stCondLst>
                                  <p:childTnLst>
                                    <p:set>
                                      <p:cBhvr>
                                        <p:cTn id="244" dur="1" fill="hold">
                                          <p:stCondLst>
                                            <p:cond delay="0"/>
                                          </p:stCondLst>
                                        </p:cTn>
                                        <p:tgtEl>
                                          <p:spTgt spid="47"/>
                                        </p:tgtEl>
                                        <p:attrNameLst>
                                          <p:attrName>style.visibility</p:attrName>
                                        </p:attrNameLst>
                                      </p:cBhvr>
                                      <p:to>
                                        <p:strVal val="visible"/>
                                      </p:to>
                                    </p:set>
                                    <p:anim calcmode="lin" valueType="num">
                                      <p:cBhvr>
                                        <p:cTn id="245" dur="500" fill="hold"/>
                                        <p:tgtEl>
                                          <p:spTgt spid="47"/>
                                        </p:tgtEl>
                                        <p:attrNameLst>
                                          <p:attrName>ppt_w</p:attrName>
                                        </p:attrNameLst>
                                      </p:cBhvr>
                                      <p:tavLst>
                                        <p:tav tm="0">
                                          <p:val>
                                            <p:fltVal val="0"/>
                                          </p:val>
                                        </p:tav>
                                        <p:tav tm="100000">
                                          <p:val>
                                            <p:strVal val="#ppt_w"/>
                                          </p:val>
                                        </p:tav>
                                      </p:tavLst>
                                    </p:anim>
                                    <p:anim calcmode="lin" valueType="num">
                                      <p:cBhvr>
                                        <p:cTn id="246" dur="500" fill="hold"/>
                                        <p:tgtEl>
                                          <p:spTgt spid="47"/>
                                        </p:tgtEl>
                                        <p:attrNameLst>
                                          <p:attrName>ppt_h</p:attrName>
                                        </p:attrNameLst>
                                      </p:cBhvr>
                                      <p:tavLst>
                                        <p:tav tm="0">
                                          <p:val>
                                            <p:fltVal val="0"/>
                                          </p:val>
                                        </p:tav>
                                        <p:tav tm="100000">
                                          <p:val>
                                            <p:strVal val="#ppt_h"/>
                                          </p:val>
                                        </p:tav>
                                      </p:tavLst>
                                    </p:anim>
                                    <p:anim calcmode="lin" valueType="num">
                                      <p:cBhvr>
                                        <p:cTn id="247" dur="500" fill="hold"/>
                                        <p:tgtEl>
                                          <p:spTgt spid="47"/>
                                        </p:tgtEl>
                                        <p:attrNameLst>
                                          <p:attrName>ppt_x</p:attrName>
                                        </p:attrNameLst>
                                      </p:cBhvr>
                                      <p:tavLst>
                                        <p:tav tm="0">
                                          <p:val>
                                            <p:fltVal val="0.5"/>
                                          </p:val>
                                        </p:tav>
                                        <p:tav tm="100000">
                                          <p:val>
                                            <p:strVal val="#ppt_x"/>
                                          </p:val>
                                        </p:tav>
                                      </p:tavLst>
                                    </p:anim>
                                    <p:anim calcmode="lin" valueType="num">
                                      <p:cBhvr>
                                        <p:cTn id="248" dur="500" fill="hold"/>
                                        <p:tgtEl>
                                          <p:spTgt spid="47"/>
                                        </p:tgtEl>
                                        <p:attrNameLst>
                                          <p:attrName>ppt_y</p:attrName>
                                        </p:attrNameLst>
                                      </p:cBhvr>
                                      <p:tavLst>
                                        <p:tav tm="0">
                                          <p:val>
                                            <p:fltVal val="0.5"/>
                                          </p:val>
                                        </p:tav>
                                        <p:tav tm="100000">
                                          <p:val>
                                            <p:strVal val="#ppt_y"/>
                                          </p:val>
                                        </p:tav>
                                      </p:tavLst>
                                    </p:anim>
                                  </p:childTnLst>
                                </p:cTn>
                              </p:par>
                              <p:par>
                                <p:cTn id="249" presetID="23" presetClass="entr" presetSubtype="528" repeatCount="5000" fill="hold" grpId="0" nodeType="withEffect">
                                  <p:stCondLst>
                                    <p:cond delay="100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500" fill="hold"/>
                                        <p:tgtEl>
                                          <p:spTgt spid="48"/>
                                        </p:tgtEl>
                                        <p:attrNameLst>
                                          <p:attrName>ppt_w</p:attrName>
                                        </p:attrNameLst>
                                      </p:cBhvr>
                                      <p:tavLst>
                                        <p:tav tm="0">
                                          <p:val>
                                            <p:fltVal val="0"/>
                                          </p:val>
                                        </p:tav>
                                        <p:tav tm="100000">
                                          <p:val>
                                            <p:strVal val="#ppt_w"/>
                                          </p:val>
                                        </p:tav>
                                      </p:tavLst>
                                    </p:anim>
                                    <p:anim calcmode="lin" valueType="num">
                                      <p:cBhvr>
                                        <p:cTn id="252" dur="500" fill="hold"/>
                                        <p:tgtEl>
                                          <p:spTgt spid="48"/>
                                        </p:tgtEl>
                                        <p:attrNameLst>
                                          <p:attrName>ppt_h</p:attrName>
                                        </p:attrNameLst>
                                      </p:cBhvr>
                                      <p:tavLst>
                                        <p:tav tm="0">
                                          <p:val>
                                            <p:fltVal val="0"/>
                                          </p:val>
                                        </p:tav>
                                        <p:tav tm="100000">
                                          <p:val>
                                            <p:strVal val="#ppt_h"/>
                                          </p:val>
                                        </p:tav>
                                      </p:tavLst>
                                    </p:anim>
                                    <p:anim calcmode="lin" valueType="num">
                                      <p:cBhvr>
                                        <p:cTn id="253" dur="500" fill="hold"/>
                                        <p:tgtEl>
                                          <p:spTgt spid="48"/>
                                        </p:tgtEl>
                                        <p:attrNameLst>
                                          <p:attrName>ppt_x</p:attrName>
                                        </p:attrNameLst>
                                      </p:cBhvr>
                                      <p:tavLst>
                                        <p:tav tm="0">
                                          <p:val>
                                            <p:fltVal val="0.5"/>
                                          </p:val>
                                        </p:tav>
                                        <p:tav tm="100000">
                                          <p:val>
                                            <p:strVal val="#ppt_x"/>
                                          </p:val>
                                        </p:tav>
                                      </p:tavLst>
                                    </p:anim>
                                    <p:anim calcmode="lin" valueType="num">
                                      <p:cBhvr>
                                        <p:cTn id="254" dur="500" fill="hold"/>
                                        <p:tgtEl>
                                          <p:spTgt spid="48"/>
                                        </p:tgtEl>
                                        <p:attrNameLst>
                                          <p:attrName>ppt_y</p:attrName>
                                        </p:attrNameLst>
                                      </p:cBhvr>
                                      <p:tavLst>
                                        <p:tav tm="0">
                                          <p:val>
                                            <p:fltVal val="0.5"/>
                                          </p:val>
                                        </p:tav>
                                        <p:tav tm="100000">
                                          <p:val>
                                            <p:strVal val="#ppt_y"/>
                                          </p:val>
                                        </p:tav>
                                      </p:tavLst>
                                    </p:anim>
                                  </p:childTnLst>
                                </p:cTn>
                              </p:par>
                              <p:par>
                                <p:cTn id="255" presetID="23" presetClass="entr" presetSubtype="528" repeatCount="5000" fill="hold" grpId="0" nodeType="withEffect">
                                  <p:stCondLst>
                                    <p:cond delay="700"/>
                                  </p:stCondLst>
                                  <p:childTnLst>
                                    <p:set>
                                      <p:cBhvr>
                                        <p:cTn id="256" dur="1" fill="hold">
                                          <p:stCondLst>
                                            <p:cond delay="0"/>
                                          </p:stCondLst>
                                        </p:cTn>
                                        <p:tgtEl>
                                          <p:spTgt spid="49"/>
                                        </p:tgtEl>
                                        <p:attrNameLst>
                                          <p:attrName>style.visibility</p:attrName>
                                        </p:attrNameLst>
                                      </p:cBhvr>
                                      <p:to>
                                        <p:strVal val="visible"/>
                                      </p:to>
                                    </p:set>
                                    <p:anim calcmode="lin" valueType="num">
                                      <p:cBhvr>
                                        <p:cTn id="257" dur="500" fill="hold"/>
                                        <p:tgtEl>
                                          <p:spTgt spid="49"/>
                                        </p:tgtEl>
                                        <p:attrNameLst>
                                          <p:attrName>ppt_w</p:attrName>
                                        </p:attrNameLst>
                                      </p:cBhvr>
                                      <p:tavLst>
                                        <p:tav tm="0">
                                          <p:val>
                                            <p:fltVal val="0"/>
                                          </p:val>
                                        </p:tav>
                                        <p:tav tm="100000">
                                          <p:val>
                                            <p:strVal val="#ppt_w"/>
                                          </p:val>
                                        </p:tav>
                                      </p:tavLst>
                                    </p:anim>
                                    <p:anim calcmode="lin" valueType="num">
                                      <p:cBhvr>
                                        <p:cTn id="258" dur="500" fill="hold"/>
                                        <p:tgtEl>
                                          <p:spTgt spid="49"/>
                                        </p:tgtEl>
                                        <p:attrNameLst>
                                          <p:attrName>ppt_h</p:attrName>
                                        </p:attrNameLst>
                                      </p:cBhvr>
                                      <p:tavLst>
                                        <p:tav tm="0">
                                          <p:val>
                                            <p:fltVal val="0"/>
                                          </p:val>
                                        </p:tav>
                                        <p:tav tm="100000">
                                          <p:val>
                                            <p:strVal val="#ppt_h"/>
                                          </p:val>
                                        </p:tav>
                                      </p:tavLst>
                                    </p:anim>
                                    <p:anim calcmode="lin" valueType="num">
                                      <p:cBhvr>
                                        <p:cTn id="259" dur="500" fill="hold"/>
                                        <p:tgtEl>
                                          <p:spTgt spid="49"/>
                                        </p:tgtEl>
                                        <p:attrNameLst>
                                          <p:attrName>ppt_x</p:attrName>
                                        </p:attrNameLst>
                                      </p:cBhvr>
                                      <p:tavLst>
                                        <p:tav tm="0">
                                          <p:val>
                                            <p:fltVal val="0.5"/>
                                          </p:val>
                                        </p:tav>
                                        <p:tav tm="100000">
                                          <p:val>
                                            <p:strVal val="#ppt_x"/>
                                          </p:val>
                                        </p:tav>
                                      </p:tavLst>
                                    </p:anim>
                                    <p:anim calcmode="lin" valueType="num">
                                      <p:cBhvr>
                                        <p:cTn id="260" dur="500" fill="hold"/>
                                        <p:tgtEl>
                                          <p:spTgt spid="49"/>
                                        </p:tgtEl>
                                        <p:attrNameLst>
                                          <p:attrName>ppt_y</p:attrName>
                                        </p:attrNameLst>
                                      </p:cBhvr>
                                      <p:tavLst>
                                        <p:tav tm="0">
                                          <p:val>
                                            <p:fltVal val="0.5"/>
                                          </p:val>
                                        </p:tav>
                                        <p:tav tm="100000">
                                          <p:val>
                                            <p:strVal val="#ppt_y"/>
                                          </p:val>
                                        </p:tav>
                                      </p:tavLst>
                                    </p:anim>
                                  </p:childTnLst>
                                </p:cTn>
                              </p:par>
                              <p:par>
                                <p:cTn id="261" presetID="23" presetClass="entr" presetSubtype="528" repeatCount="5000" fill="hold" grpId="0" nodeType="withEffect">
                                  <p:stCondLst>
                                    <p:cond delay="1100"/>
                                  </p:stCondLst>
                                  <p:childTnLst>
                                    <p:set>
                                      <p:cBhvr>
                                        <p:cTn id="262" dur="1" fill="hold">
                                          <p:stCondLst>
                                            <p:cond delay="0"/>
                                          </p:stCondLst>
                                        </p:cTn>
                                        <p:tgtEl>
                                          <p:spTgt spid="52"/>
                                        </p:tgtEl>
                                        <p:attrNameLst>
                                          <p:attrName>style.visibility</p:attrName>
                                        </p:attrNameLst>
                                      </p:cBhvr>
                                      <p:to>
                                        <p:strVal val="visible"/>
                                      </p:to>
                                    </p:set>
                                    <p:anim calcmode="lin" valueType="num">
                                      <p:cBhvr>
                                        <p:cTn id="263" dur="500" fill="hold"/>
                                        <p:tgtEl>
                                          <p:spTgt spid="52"/>
                                        </p:tgtEl>
                                        <p:attrNameLst>
                                          <p:attrName>ppt_w</p:attrName>
                                        </p:attrNameLst>
                                      </p:cBhvr>
                                      <p:tavLst>
                                        <p:tav tm="0">
                                          <p:val>
                                            <p:fltVal val="0"/>
                                          </p:val>
                                        </p:tav>
                                        <p:tav tm="100000">
                                          <p:val>
                                            <p:strVal val="#ppt_w"/>
                                          </p:val>
                                        </p:tav>
                                      </p:tavLst>
                                    </p:anim>
                                    <p:anim calcmode="lin" valueType="num">
                                      <p:cBhvr>
                                        <p:cTn id="264" dur="500" fill="hold"/>
                                        <p:tgtEl>
                                          <p:spTgt spid="52"/>
                                        </p:tgtEl>
                                        <p:attrNameLst>
                                          <p:attrName>ppt_h</p:attrName>
                                        </p:attrNameLst>
                                      </p:cBhvr>
                                      <p:tavLst>
                                        <p:tav tm="0">
                                          <p:val>
                                            <p:fltVal val="0"/>
                                          </p:val>
                                        </p:tav>
                                        <p:tav tm="100000">
                                          <p:val>
                                            <p:strVal val="#ppt_h"/>
                                          </p:val>
                                        </p:tav>
                                      </p:tavLst>
                                    </p:anim>
                                    <p:anim calcmode="lin" valueType="num">
                                      <p:cBhvr>
                                        <p:cTn id="265" dur="500" fill="hold"/>
                                        <p:tgtEl>
                                          <p:spTgt spid="52"/>
                                        </p:tgtEl>
                                        <p:attrNameLst>
                                          <p:attrName>ppt_x</p:attrName>
                                        </p:attrNameLst>
                                      </p:cBhvr>
                                      <p:tavLst>
                                        <p:tav tm="0">
                                          <p:val>
                                            <p:fltVal val="0.5"/>
                                          </p:val>
                                        </p:tav>
                                        <p:tav tm="100000">
                                          <p:val>
                                            <p:strVal val="#ppt_x"/>
                                          </p:val>
                                        </p:tav>
                                      </p:tavLst>
                                    </p:anim>
                                    <p:anim calcmode="lin" valueType="num">
                                      <p:cBhvr>
                                        <p:cTn id="266" dur="500" fill="hold"/>
                                        <p:tgtEl>
                                          <p:spTgt spid="52"/>
                                        </p:tgtEl>
                                        <p:attrNameLst>
                                          <p:attrName>ppt_y</p:attrName>
                                        </p:attrNameLst>
                                      </p:cBhvr>
                                      <p:tavLst>
                                        <p:tav tm="0">
                                          <p:val>
                                            <p:fltVal val="0.5"/>
                                          </p:val>
                                        </p:tav>
                                        <p:tav tm="100000">
                                          <p:val>
                                            <p:strVal val="#ppt_y"/>
                                          </p:val>
                                        </p:tav>
                                      </p:tavLst>
                                    </p:anim>
                                  </p:childTnLst>
                                </p:cTn>
                              </p:par>
                              <p:par>
                                <p:cTn id="267" presetID="23" presetClass="entr" presetSubtype="528" repeatCount="5000" fill="hold" nodeType="withEffect">
                                  <p:stCondLst>
                                    <p:cond delay="600"/>
                                  </p:stCondLst>
                                  <p:childTnLst>
                                    <p:set>
                                      <p:cBhvr>
                                        <p:cTn id="268" dur="1" fill="hold">
                                          <p:stCondLst>
                                            <p:cond delay="0"/>
                                          </p:stCondLst>
                                        </p:cTn>
                                        <p:tgtEl>
                                          <p:spTgt spid="53"/>
                                        </p:tgtEl>
                                        <p:attrNameLst>
                                          <p:attrName>style.visibility</p:attrName>
                                        </p:attrNameLst>
                                      </p:cBhvr>
                                      <p:to>
                                        <p:strVal val="visible"/>
                                      </p:to>
                                    </p:set>
                                    <p:anim calcmode="lin" valueType="num">
                                      <p:cBhvr>
                                        <p:cTn id="269" dur="500" fill="hold"/>
                                        <p:tgtEl>
                                          <p:spTgt spid="53"/>
                                        </p:tgtEl>
                                        <p:attrNameLst>
                                          <p:attrName>ppt_w</p:attrName>
                                        </p:attrNameLst>
                                      </p:cBhvr>
                                      <p:tavLst>
                                        <p:tav tm="0">
                                          <p:val>
                                            <p:fltVal val="0"/>
                                          </p:val>
                                        </p:tav>
                                        <p:tav tm="100000">
                                          <p:val>
                                            <p:strVal val="#ppt_w"/>
                                          </p:val>
                                        </p:tav>
                                      </p:tavLst>
                                    </p:anim>
                                    <p:anim calcmode="lin" valueType="num">
                                      <p:cBhvr>
                                        <p:cTn id="270" dur="500" fill="hold"/>
                                        <p:tgtEl>
                                          <p:spTgt spid="53"/>
                                        </p:tgtEl>
                                        <p:attrNameLst>
                                          <p:attrName>ppt_h</p:attrName>
                                        </p:attrNameLst>
                                      </p:cBhvr>
                                      <p:tavLst>
                                        <p:tav tm="0">
                                          <p:val>
                                            <p:fltVal val="0"/>
                                          </p:val>
                                        </p:tav>
                                        <p:tav tm="100000">
                                          <p:val>
                                            <p:strVal val="#ppt_h"/>
                                          </p:val>
                                        </p:tav>
                                      </p:tavLst>
                                    </p:anim>
                                    <p:anim calcmode="lin" valueType="num">
                                      <p:cBhvr>
                                        <p:cTn id="271" dur="500" fill="hold"/>
                                        <p:tgtEl>
                                          <p:spTgt spid="53"/>
                                        </p:tgtEl>
                                        <p:attrNameLst>
                                          <p:attrName>ppt_x</p:attrName>
                                        </p:attrNameLst>
                                      </p:cBhvr>
                                      <p:tavLst>
                                        <p:tav tm="0">
                                          <p:val>
                                            <p:fltVal val="0.5"/>
                                          </p:val>
                                        </p:tav>
                                        <p:tav tm="100000">
                                          <p:val>
                                            <p:strVal val="#ppt_x"/>
                                          </p:val>
                                        </p:tav>
                                      </p:tavLst>
                                    </p:anim>
                                    <p:anim calcmode="lin" valueType="num">
                                      <p:cBhvr>
                                        <p:cTn id="272" dur="500" fill="hold"/>
                                        <p:tgtEl>
                                          <p:spTgt spid="53"/>
                                        </p:tgtEl>
                                        <p:attrNameLst>
                                          <p:attrName>ppt_y</p:attrName>
                                        </p:attrNameLst>
                                      </p:cBhvr>
                                      <p:tavLst>
                                        <p:tav tm="0">
                                          <p:val>
                                            <p:fltVal val="0.5"/>
                                          </p:val>
                                        </p:tav>
                                        <p:tav tm="100000">
                                          <p:val>
                                            <p:strVal val="#ppt_y"/>
                                          </p:val>
                                        </p:tav>
                                      </p:tavLst>
                                    </p:anim>
                                  </p:childTnLst>
                                </p:cTn>
                              </p:par>
                              <p:par>
                                <p:cTn id="273" presetID="23" presetClass="entr" presetSubtype="528" repeatCount="5000" fill="hold" grpId="0" nodeType="withEffect">
                                  <p:stCondLst>
                                    <p:cond delay="500"/>
                                  </p:stCondLst>
                                  <p:childTnLst>
                                    <p:set>
                                      <p:cBhvr>
                                        <p:cTn id="274" dur="1" fill="hold">
                                          <p:stCondLst>
                                            <p:cond delay="0"/>
                                          </p:stCondLst>
                                        </p:cTn>
                                        <p:tgtEl>
                                          <p:spTgt spid="54"/>
                                        </p:tgtEl>
                                        <p:attrNameLst>
                                          <p:attrName>style.visibility</p:attrName>
                                        </p:attrNameLst>
                                      </p:cBhvr>
                                      <p:to>
                                        <p:strVal val="visible"/>
                                      </p:to>
                                    </p:set>
                                    <p:anim calcmode="lin" valueType="num">
                                      <p:cBhvr>
                                        <p:cTn id="275" dur="500" fill="hold"/>
                                        <p:tgtEl>
                                          <p:spTgt spid="54"/>
                                        </p:tgtEl>
                                        <p:attrNameLst>
                                          <p:attrName>ppt_w</p:attrName>
                                        </p:attrNameLst>
                                      </p:cBhvr>
                                      <p:tavLst>
                                        <p:tav tm="0">
                                          <p:val>
                                            <p:fltVal val="0"/>
                                          </p:val>
                                        </p:tav>
                                        <p:tav tm="100000">
                                          <p:val>
                                            <p:strVal val="#ppt_w"/>
                                          </p:val>
                                        </p:tav>
                                      </p:tavLst>
                                    </p:anim>
                                    <p:anim calcmode="lin" valueType="num">
                                      <p:cBhvr>
                                        <p:cTn id="276" dur="500" fill="hold"/>
                                        <p:tgtEl>
                                          <p:spTgt spid="54"/>
                                        </p:tgtEl>
                                        <p:attrNameLst>
                                          <p:attrName>ppt_h</p:attrName>
                                        </p:attrNameLst>
                                      </p:cBhvr>
                                      <p:tavLst>
                                        <p:tav tm="0">
                                          <p:val>
                                            <p:fltVal val="0"/>
                                          </p:val>
                                        </p:tav>
                                        <p:tav tm="100000">
                                          <p:val>
                                            <p:strVal val="#ppt_h"/>
                                          </p:val>
                                        </p:tav>
                                      </p:tavLst>
                                    </p:anim>
                                    <p:anim calcmode="lin" valueType="num">
                                      <p:cBhvr>
                                        <p:cTn id="277" dur="500" fill="hold"/>
                                        <p:tgtEl>
                                          <p:spTgt spid="54"/>
                                        </p:tgtEl>
                                        <p:attrNameLst>
                                          <p:attrName>ppt_x</p:attrName>
                                        </p:attrNameLst>
                                      </p:cBhvr>
                                      <p:tavLst>
                                        <p:tav tm="0">
                                          <p:val>
                                            <p:fltVal val="0.5"/>
                                          </p:val>
                                        </p:tav>
                                        <p:tav tm="100000">
                                          <p:val>
                                            <p:strVal val="#ppt_x"/>
                                          </p:val>
                                        </p:tav>
                                      </p:tavLst>
                                    </p:anim>
                                    <p:anim calcmode="lin" valueType="num">
                                      <p:cBhvr>
                                        <p:cTn id="278" dur="500" fill="hold"/>
                                        <p:tgtEl>
                                          <p:spTgt spid="54"/>
                                        </p:tgtEl>
                                        <p:attrNameLst>
                                          <p:attrName>ppt_y</p:attrName>
                                        </p:attrNameLst>
                                      </p:cBhvr>
                                      <p:tavLst>
                                        <p:tav tm="0">
                                          <p:val>
                                            <p:fltVal val="0.5"/>
                                          </p:val>
                                        </p:tav>
                                        <p:tav tm="100000">
                                          <p:val>
                                            <p:strVal val="#ppt_y"/>
                                          </p:val>
                                        </p:tav>
                                      </p:tavLst>
                                    </p:anim>
                                  </p:childTnLst>
                                </p:cTn>
                              </p:par>
                              <p:par>
                                <p:cTn id="279" presetID="23" presetClass="entr" presetSubtype="528" repeatCount="5000" fill="hold" grpId="0" nodeType="withEffect">
                                  <p:stCondLst>
                                    <p:cond delay="600"/>
                                  </p:stCondLst>
                                  <p:childTnLst>
                                    <p:set>
                                      <p:cBhvr>
                                        <p:cTn id="280" dur="1" fill="hold">
                                          <p:stCondLst>
                                            <p:cond delay="0"/>
                                          </p:stCondLst>
                                        </p:cTn>
                                        <p:tgtEl>
                                          <p:spTgt spid="56"/>
                                        </p:tgtEl>
                                        <p:attrNameLst>
                                          <p:attrName>style.visibility</p:attrName>
                                        </p:attrNameLst>
                                      </p:cBhvr>
                                      <p:to>
                                        <p:strVal val="visible"/>
                                      </p:to>
                                    </p:set>
                                    <p:anim calcmode="lin" valueType="num">
                                      <p:cBhvr>
                                        <p:cTn id="281" dur="500" fill="hold"/>
                                        <p:tgtEl>
                                          <p:spTgt spid="56"/>
                                        </p:tgtEl>
                                        <p:attrNameLst>
                                          <p:attrName>ppt_w</p:attrName>
                                        </p:attrNameLst>
                                      </p:cBhvr>
                                      <p:tavLst>
                                        <p:tav tm="0">
                                          <p:val>
                                            <p:fltVal val="0"/>
                                          </p:val>
                                        </p:tav>
                                        <p:tav tm="100000">
                                          <p:val>
                                            <p:strVal val="#ppt_w"/>
                                          </p:val>
                                        </p:tav>
                                      </p:tavLst>
                                    </p:anim>
                                    <p:anim calcmode="lin" valueType="num">
                                      <p:cBhvr>
                                        <p:cTn id="282" dur="500" fill="hold"/>
                                        <p:tgtEl>
                                          <p:spTgt spid="56"/>
                                        </p:tgtEl>
                                        <p:attrNameLst>
                                          <p:attrName>ppt_h</p:attrName>
                                        </p:attrNameLst>
                                      </p:cBhvr>
                                      <p:tavLst>
                                        <p:tav tm="0">
                                          <p:val>
                                            <p:fltVal val="0"/>
                                          </p:val>
                                        </p:tav>
                                        <p:tav tm="100000">
                                          <p:val>
                                            <p:strVal val="#ppt_h"/>
                                          </p:val>
                                        </p:tav>
                                      </p:tavLst>
                                    </p:anim>
                                    <p:anim calcmode="lin" valueType="num">
                                      <p:cBhvr>
                                        <p:cTn id="283" dur="500" fill="hold"/>
                                        <p:tgtEl>
                                          <p:spTgt spid="56"/>
                                        </p:tgtEl>
                                        <p:attrNameLst>
                                          <p:attrName>ppt_x</p:attrName>
                                        </p:attrNameLst>
                                      </p:cBhvr>
                                      <p:tavLst>
                                        <p:tav tm="0">
                                          <p:val>
                                            <p:fltVal val="0.5"/>
                                          </p:val>
                                        </p:tav>
                                        <p:tav tm="100000">
                                          <p:val>
                                            <p:strVal val="#ppt_x"/>
                                          </p:val>
                                        </p:tav>
                                      </p:tavLst>
                                    </p:anim>
                                    <p:anim calcmode="lin" valueType="num">
                                      <p:cBhvr>
                                        <p:cTn id="284" dur="500" fill="hold"/>
                                        <p:tgtEl>
                                          <p:spTgt spid="56"/>
                                        </p:tgtEl>
                                        <p:attrNameLst>
                                          <p:attrName>ppt_y</p:attrName>
                                        </p:attrNameLst>
                                      </p:cBhvr>
                                      <p:tavLst>
                                        <p:tav tm="0">
                                          <p:val>
                                            <p:fltVal val="0.5"/>
                                          </p:val>
                                        </p:tav>
                                        <p:tav tm="100000">
                                          <p:val>
                                            <p:strVal val="#ppt_y"/>
                                          </p:val>
                                        </p:tav>
                                      </p:tavLst>
                                    </p:anim>
                                  </p:childTnLst>
                                </p:cTn>
                              </p:par>
                              <p:par>
                                <p:cTn id="285" presetID="23" presetClass="entr" presetSubtype="528" repeatCount="5000" fill="hold" grpId="0" nodeType="withEffect">
                                  <p:stCondLst>
                                    <p:cond delay="700"/>
                                  </p:stCondLst>
                                  <p:childTnLst>
                                    <p:set>
                                      <p:cBhvr>
                                        <p:cTn id="286" dur="1" fill="hold">
                                          <p:stCondLst>
                                            <p:cond delay="0"/>
                                          </p:stCondLst>
                                        </p:cTn>
                                        <p:tgtEl>
                                          <p:spTgt spid="57"/>
                                        </p:tgtEl>
                                        <p:attrNameLst>
                                          <p:attrName>style.visibility</p:attrName>
                                        </p:attrNameLst>
                                      </p:cBhvr>
                                      <p:to>
                                        <p:strVal val="visible"/>
                                      </p:to>
                                    </p:set>
                                    <p:anim calcmode="lin" valueType="num">
                                      <p:cBhvr>
                                        <p:cTn id="287" dur="500" fill="hold"/>
                                        <p:tgtEl>
                                          <p:spTgt spid="57"/>
                                        </p:tgtEl>
                                        <p:attrNameLst>
                                          <p:attrName>ppt_w</p:attrName>
                                        </p:attrNameLst>
                                      </p:cBhvr>
                                      <p:tavLst>
                                        <p:tav tm="0">
                                          <p:val>
                                            <p:fltVal val="0"/>
                                          </p:val>
                                        </p:tav>
                                        <p:tav tm="100000">
                                          <p:val>
                                            <p:strVal val="#ppt_w"/>
                                          </p:val>
                                        </p:tav>
                                      </p:tavLst>
                                    </p:anim>
                                    <p:anim calcmode="lin" valueType="num">
                                      <p:cBhvr>
                                        <p:cTn id="288" dur="500" fill="hold"/>
                                        <p:tgtEl>
                                          <p:spTgt spid="57"/>
                                        </p:tgtEl>
                                        <p:attrNameLst>
                                          <p:attrName>ppt_h</p:attrName>
                                        </p:attrNameLst>
                                      </p:cBhvr>
                                      <p:tavLst>
                                        <p:tav tm="0">
                                          <p:val>
                                            <p:fltVal val="0"/>
                                          </p:val>
                                        </p:tav>
                                        <p:tav tm="100000">
                                          <p:val>
                                            <p:strVal val="#ppt_h"/>
                                          </p:val>
                                        </p:tav>
                                      </p:tavLst>
                                    </p:anim>
                                    <p:anim calcmode="lin" valueType="num">
                                      <p:cBhvr>
                                        <p:cTn id="289" dur="500" fill="hold"/>
                                        <p:tgtEl>
                                          <p:spTgt spid="57"/>
                                        </p:tgtEl>
                                        <p:attrNameLst>
                                          <p:attrName>ppt_x</p:attrName>
                                        </p:attrNameLst>
                                      </p:cBhvr>
                                      <p:tavLst>
                                        <p:tav tm="0">
                                          <p:val>
                                            <p:fltVal val="0.5"/>
                                          </p:val>
                                        </p:tav>
                                        <p:tav tm="100000">
                                          <p:val>
                                            <p:strVal val="#ppt_x"/>
                                          </p:val>
                                        </p:tav>
                                      </p:tavLst>
                                    </p:anim>
                                    <p:anim calcmode="lin" valueType="num">
                                      <p:cBhvr>
                                        <p:cTn id="290" dur="500" fill="hold"/>
                                        <p:tgtEl>
                                          <p:spTgt spid="57"/>
                                        </p:tgtEl>
                                        <p:attrNameLst>
                                          <p:attrName>ppt_y</p:attrName>
                                        </p:attrNameLst>
                                      </p:cBhvr>
                                      <p:tavLst>
                                        <p:tav tm="0">
                                          <p:val>
                                            <p:fltVal val="0.5"/>
                                          </p:val>
                                        </p:tav>
                                        <p:tav tm="100000">
                                          <p:val>
                                            <p:strVal val="#ppt_y"/>
                                          </p:val>
                                        </p:tav>
                                      </p:tavLst>
                                    </p:anim>
                                  </p:childTnLst>
                                </p:cTn>
                              </p:par>
                              <p:par>
                                <p:cTn id="291" presetID="23" presetClass="entr" presetSubtype="528" repeatCount="5000" fill="hold" grpId="0" nodeType="withEffect">
                                  <p:stCondLst>
                                    <p:cond delay="800"/>
                                  </p:stCondLst>
                                  <p:childTnLst>
                                    <p:set>
                                      <p:cBhvr>
                                        <p:cTn id="292" dur="1" fill="hold">
                                          <p:stCondLst>
                                            <p:cond delay="0"/>
                                          </p:stCondLst>
                                        </p:cTn>
                                        <p:tgtEl>
                                          <p:spTgt spid="58"/>
                                        </p:tgtEl>
                                        <p:attrNameLst>
                                          <p:attrName>style.visibility</p:attrName>
                                        </p:attrNameLst>
                                      </p:cBhvr>
                                      <p:to>
                                        <p:strVal val="visible"/>
                                      </p:to>
                                    </p:set>
                                    <p:anim calcmode="lin" valueType="num">
                                      <p:cBhvr>
                                        <p:cTn id="293" dur="500" fill="hold"/>
                                        <p:tgtEl>
                                          <p:spTgt spid="58"/>
                                        </p:tgtEl>
                                        <p:attrNameLst>
                                          <p:attrName>ppt_w</p:attrName>
                                        </p:attrNameLst>
                                      </p:cBhvr>
                                      <p:tavLst>
                                        <p:tav tm="0">
                                          <p:val>
                                            <p:fltVal val="0"/>
                                          </p:val>
                                        </p:tav>
                                        <p:tav tm="100000">
                                          <p:val>
                                            <p:strVal val="#ppt_w"/>
                                          </p:val>
                                        </p:tav>
                                      </p:tavLst>
                                    </p:anim>
                                    <p:anim calcmode="lin" valueType="num">
                                      <p:cBhvr>
                                        <p:cTn id="294" dur="500" fill="hold"/>
                                        <p:tgtEl>
                                          <p:spTgt spid="58"/>
                                        </p:tgtEl>
                                        <p:attrNameLst>
                                          <p:attrName>ppt_h</p:attrName>
                                        </p:attrNameLst>
                                      </p:cBhvr>
                                      <p:tavLst>
                                        <p:tav tm="0">
                                          <p:val>
                                            <p:fltVal val="0"/>
                                          </p:val>
                                        </p:tav>
                                        <p:tav tm="100000">
                                          <p:val>
                                            <p:strVal val="#ppt_h"/>
                                          </p:val>
                                        </p:tav>
                                      </p:tavLst>
                                    </p:anim>
                                    <p:anim calcmode="lin" valueType="num">
                                      <p:cBhvr>
                                        <p:cTn id="295" dur="500" fill="hold"/>
                                        <p:tgtEl>
                                          <p:spTgt spid="58"/>
                                        </p:tgtEl>
                                        <p:attrNameLst>
                                          <p:attrName>ppt_x</p:attrName>
                                        </p:attrNameLst>
                                      </p:cBhvr>
                                      <p:tavLst>
                                        <p:tav tm="0">
                                          <p:val>
                                            <p:fltVal val="0.5"/>
                                          </p:val>
                                        </p:tav>
                                        <p:tav tm="100000">
                                          <p:val>
                                            <p:strVal val="#ppt_x"/>
                                          </p:val>
                                        </p:tav>
                                      </p:tavLst>
                                    </p:anim>
                                    <p:anim calcmode="lin" valueType="num">
                                      <p:cBhvr>
                                        <p:cTn id="296" dur="500" fill="hold"/>
                                        <p:tgtEl>
                                          <p:spTgt spid="58"/>
                                        </p:tgtEl>
                                        <p:attrNameLst>
                                          <p:attrName>ppt_y</p:attrName>
                                        </p:attrNameLst>
                                      </p:cBhvr>
                                      <p:tavLst>
                                        <p:tav tm="0">
                                          <p:val>
                                            <p:fltVal val="0.5"/>
                                          </p:val>
                                        </p:tav>
                                        <p:tav tm="100000">
                                          <p:val>
                                            <p:strVal val="#ppt_y"/>
                                          </p:val>
                                        </p:tav>
                                      </p:tavLst>
                                    </p:anim>
                                  </p:childTnLst>
                                </p:cTn>
                              </p:par>
                              <p:par>
                                <p:cTn id="297" presetID="23" presetClass="entr" presetSubtype="528" repeatCount="5000" fill="hold" grpId="0" nodeType="withEffect">
                                  <p:stCondLst>
                                    <p:cond delay="900"/>
                                  </p:stCondLst>
                                  <p:childTnLst>
                                    <p:set>
                                      <p:cBhvr>
                                        <p:cTn id="298" dur="1" fill="hold">
                                          <p:stCondLst>
                                            <p:cond delay="0"/>
                                          </p:stCondLst>
                                        </p:cTn>
                                        <p:tgtEl>
                                          <p:spTgt spid="62"/>
                                        </p:tgtEl>
                                        <p:attrNameLst>
                                          <p:attrName>style.visibility</p:attrName>
                                        </p:attrNameLst>
                                      </p:cBhvr>
                                      <p:to>
                                        <p:strVal val="visible"/>
                                      </p:to>
                                    </p:set>
                                    <p:anim calcmode="lin" valueType="num">
                                      <p:cBhvr>
                                        <p:cTn id="299" dur="500" fill="hold"/>
                                        <p:tgtEl>
                                          <p:spTgt spid="62"/>
                                        </p:tgtEl>
                                        <p:attrNameLst>
                                          <p:attrName>ppt_w</p:attrName>
                                        </p:attrNameLst>
                                      </p:cBhvr>
                                      <p:tavLst>
                                        <p:tav tm="0">
                                          <p:val>
                                            <p:fltVal val="0"/>
                                          </p:val>
                                        </p:tav>
                                        <p:tav tm="100000">
                                          <p:val>
                                            <p:strVal val="#ppt_w"/>
                                          </p:val>
                                        </p:tav>
                                      </p:tavLst>
                                    </p:anim>
                                    <p:anim calcmode="lin" valueType="num">
                                      <p:cBhvr>
                                        <p:cTn id="300" dur="500" fill="hold"/>
                                        <p:tgtEl>
                                          <p:spTgt spid="62"/>
                                        </p:tgtEl>
                                        <p:attrNameLst>
                                          <p:attrName>ppt_h</p:attrName>
                                        </p:attrNameLst>
                                      </p:cBhvr>
                                      <p:tavLst>
                                        <p:tav tm="0">
                                          <p:val>
                                            <p:fltVal val="0"/>
                                          </p:val>
                                        </p:tav>
                                        <p:tav tm="100000">
                                          <p:val>
                                            <p:strVal val="#ppt_h"/>
                                          </p:val>
                                        </p:tav>
                                      </p:tavLst>
                                    </p:anim>
                                    <p:anim calcmode="lin" valueType="num">
                                      <p:cBhvr>
                                        <p:cTn id="301" dur="500" fill="hold"/>
                                        <p:tgtEl>
                                          <p:spTgt spid="62"/>
                                        </p:tgtEl>
                                        <p:attrNameLst>
                                          <p:attrName>ppt_x</p:attrName>
                                        </p:attrNameLst>
                                      </p:cBhvr>
                                      <p:tavLst>
                                        <p:tav tm="0">
                                          <p:val>
                                            <p:fltVal val="0.5"/>
                                          </p:val>
                                        </p:tav>
                                        <p:tav tm="100000">
                                          <p:val>
                                            <p:strVal val="#ppt_x"/>
                                          </p:val>
                                        </p:tav>
                                      </p:tavLst>
                                    </p:anim>
                                    <p:anim calcmode="lin" valueType="num">
                                      <p:cBhvr>
                                        <p:cTn id="302" dur="500" fill="hold"/>
                                        <p:tgtEl>
                                          <p:spTgt spid="62"/>
                                        </p:tgtEl>
                                        <p:attrNameLst>
                                          <p:attrName>ppt_y</p:attrName>
                                        </p:attrNameLst>
                                      </p:cBhvr>
                                      <p:tavLst>
                                        <p:tav tm="0">
                                          <p:val>
                                            <p:fltVal val="0.5"/>
                                          </p:val>
                                        </p:tav>
                                        <p:tav tm="100000">
                                          <p:val>
                                            <p:strVal val="#ppt_y"/>
                                          </p:val>
                                        </p:tav>
                                      </p:tavLst>
                                    </p:anim>
                                  </p:childTnLst>
                                </p:cTn>
                              </p:par>
                              <p:par>
                                <p:cTn id="303" presetID="23" presetClass="entr" presetSubtype="528" repeatCount="5000" fill="hold" grpId="0" nodeType="withEffect">
                                  <p:stCondLst>
                                    <p:cond delay="1000"/>
                                  </p:stCondLst>
                                  <p:childTnLst>
                                    <p:set>
                                      <p:cBhvr>
                                        <p:cTn id="304" dur="1" fill="hold">
                                          <p:stCondLst>
                                            <p:cond delay="0"/>
                                          </p:stCondLst>
                                        </p:cTn>
                                        <p:tgtEl>
                                          <p:spTgt spid="63"/>
                                        </p:tgtEl>
                                        <p:attrNameLst>
                                          <p:attrName>style.visibility</p:attrName>
                                        </p:attrNameLst>
                                      </p:cBhvr>
                                      <p:to>
                                        <p:strVal val="visible"/>
                                      </p:to>
                                    </p:set>
                                    <p:anim calcmode="lin" valueType="num">
                                      <p:cBhvr>
                                        <p:cTn id="305" dur="500" fill="hold"/>
                                        <p:tgtEl>
                                          <p:spTgt spid="63"/>
                                        </p:tgtEl>
                                        <p:attrNameLst>
                                          <p:attrName>ppt_w</p:attrName>
                                        </p:attrNameLst>
                                      </p:cBhvr>
                                      <p:tavLst>
                                        <p:tav tm="0">
                                          <p:val>
                                            <p:fltVal val="0"/>
                                          </p:val>
                                        </p:tav>
                                        <p:tav tm="100000">
                                          <p:val>
                                            <p:strVal val="#ppt_w"/>
                                          </p:val>
                                        </p:tav>
                                      </p:tavLst>
                                    </p:anim>
                                    <p:anim calcmode="lin" valueType="num">
                                      <p:cBhvr>
                                        <p:cTn id="306" dur="500" fill="hold"/>
                                        <p:tgtEl>
                                          <p:spTgt spid="63"/>
                                        </p:tgtEl>
                                        <p:attrNameLst>
                                          <p:attrName>ppt_h</p:attrName>
                                        </p:attrNameLst>
                                      </p:cBhvr>
                                      <p:tavLst>
                                        <p:tav tm="0">
                                          <p:val>
                                            <p:fltVal val="0"/>
                                          </p:val>
                                        </p:tav>
                                        <p:tav tm="100000">
                                          <p:val>
                                            <p:strVal val="#ppt_h"/>
                                          </p:val>
                                        </p:tav>
                                      </p:tavLst>
                                    </p:anim>
                                    <p:anim calcmode="lin" valueType="num">
                                      <p:cBhvr>
                                        <p:cTn id="307" dur="500" fill="hold"/>
                                        <p:tgtEl>
                                          <p:spTgt spid="63"/>
                                        </p:tgtEl>
                                        <p:attrNameLst>
                                          <p:attrName>ppt_x</p:attrName>
                                        </p:attrNameLst>
                                      </p:cBhvr>
                                      <p:tavLst>
                                        <p:tav tm="0">
                                          <p:val>
                                            <p:fltVal val="0.5"/>
                                          </p:val>
                                        </p:tav>
                                        <p:tav tm="100000">
                                          <p:val>
                                            <p:strVal val="#ppt_x"/>
                                          </p:val>
                                        </p:tav>
                                      </p:tavLst>
                                    </p:anim>
                                    <p:anim calcmode="lin" valueType="num">
                                      <p:cBhvr>
                                        <p:cTn id="308" dur="500" fill="hold"/>
                                        <p:tgtEl>
                                          <p:spTgt spid="63"/>
                                        </p:tgtEl>
                                        <p:attrNameLst>
                                          <p:attrName>ppt_y</p:attrName>
                                        </p:attrNameLst>
                                      </p:cBhvr>
                                      <p:tavLst>
                                        <p:tav tm="0">
                                          <p:val>
                                            <p:fltVal val="0.5"/>
                                          </p:val>
                                        </p:tav>
                                        <p:tav tm="100000">
                                          <p:val>
                                            <p:strVal val="#ppt_y"/>
                                          </p:val>
                                        </p:tav>
                                      </p:tavLst>
                                    </p:anim>
                                  </p:childTnLst>
                                </p:cTn>
                              </p:par>
                              <p:par>
                                <p:cTn id="309" presetID="23" presetClass="entr" presetSubtype="528" repeatCount="5000" fill="hold" grpId="0" nodeType="withEffect">
                                  <p:stCondLst>
                                    <p:cond delay="1100"/>
                                  </p:stCondLst>
                                  <p:childTnLst>
                                    <p:set>
                                      <p:cBhvr>
                                        <p:cTn id="310" dur="1" fill="hold">
                                          <p:stCondLst>
                                            <p:cond delay="0"/>
                                          </p:stCondLst>
                                        </p:cTn>
                                        <p:tgtEl>
                                          <p:spTgt spid="96"/>
                                        </p:tgtEl>
                                        <p:attrNameLst>
                                          <p:attrName>style.visibility</p:attrName>
                                        </p:attrNameLst>
                                      </p:cBhvr>
                                      <p:to>
                                        <p:strVal val="visible"/>
                                      </p:to>
                                    </p:set>
                                    <p:anim calcmode="lin" valueType="num">
                                      <p:cBhvr>
                                        <p:cTn id="311" dur="500" fill="hold"/>
                                        <p:tgtEl>
                                          <p:spTgt spid="96"/>
                                        </p:tgtEl>
                                        <p:attrNameLst>
                                          <p:attrName>ppt_w</p:attrName>
                                        </p:attrNameLst>
                                      </p:cBhvr>
                                      <p:tavLst>
                                        <p:tav tm="0">
                                          <p:val>
                                            <p:fltVal val="0"/>
                                          </p:val>
                                        </p:tav>
                                        <p:tav tm="100000">
                                          <p:val>
                                            <p:strVal val="#ppt_w"/>
                                          </p:val>
                                        </p:tav>
                                      </p:tavLst>
                                    </p:anim>
                                    <p:anim calcmode="lin" valueType="num">
                                      <p:cBhvr>
                                        <p:cTn id="312" dur="500" fill="hold"/>
                                        <p:tgtEl>
                                          <p:spTgt spid="96"/>
                                        </p:tgtEl>
                                        <p:attrNameLst>
                                          <p:attrName>ppt_h</p:attrName>
                                        </p:attrNameLst>
                                      </p:cBhvr>
                                      <p:tavLst>
                                        <p:tav tm="0">
                                          <p:val>
                                            <p:fltVal val="0"/>
                                          </p:val>
                                        </p:tav>
                                        <p:tav tm="100000">
                                          <p:val>
                                            <p:strVal val="#ppt_h"/>
                                          </p:val>
                                        </p:tav>
                                      </p:tavLst>
                                    </p:anim>
                                    <p:anim calcmode="lin" valueType="num">
                                      <p:cBhvr>
                                        <p:cTn id="313" dur="500" fill="hold"/>
                                        <p:tgtEl>
                                          <p:spTgt spid="96"/>
                                        </p:tgtEl>
                                        <p:attrNameLst>
                                          <p:attrName>ppt_x</p:attrName>
                                        </p:attrNameLst>
                                      </p:cBhvr>
                                      <p:tavLst>
                                        <p:tav tm="0">
                                          <p:val>
                                            <p:fltVal val="0.5"/>
                                          </p:val>
                                        </p:tav>
                                        <p:tav tm="100000">
                                          <p:val>
                                            <p:strVal val="#ppt_x"/>
                                          </p:val>
                                        </p:tav>
                                      </p:tavLst>
                                    </p:anim>
                                    <p:anim calcmode="lin" valueType="num">
                                      <p:cBhvr>
                                        <p:cTn id="314" dur="500" fill="hold"/>
                                        <p:tgtEl>
                                          <p:spTgt spid="96"/>
                                        </p:tgtEl>
                                        <p:attrNameLst>
                                          <p:attrName>ppt_y</p:attrName>
                                        </p:attrNameLst>
                                      </p:cBhvr>
                                      <p:tavLst>
                                        <p:tav tm="0">
                                          <p:val>
                                            <p:fltVal val="0.5"/>
                                          </p:val>
                                        </p:tav>
                                        <p:tav tm="100000">
                                          <p:val>
                                            <p:strVal val="#ppt_y"/>
                                          </p:val>
                                        </p:tav>
                                      </p:tavLst>
                                    </p:anim>
                                  </p:childTnLst>
                                </p:cTn>
                              </p:par>
                              <p:par>
                                <p:cTn id="315" presetID="23" presetClass="entr" presetSubtype="528" repeatCount="5000" fill="hold" grpId="0" nodeType="withEffect">
                                  <p:stCondLst>
                                    <p:cond delay="1000"/>
                                  </p:stCondLst>
                                  <p:childTnLst>
                                    <p:set>
                                      <p:cBhvr>
                                        <p:cTn id="316" dur="1" fill="hold">
                                          <p:stCondLst>
                                            <p:cond delay="0"/>
                                          </p:stCondLst>
                                        </p:cTn>
                                        <p:tgtEl>
                                          <p:spTgt spid="97"/>
                                        </p:tgtEl>
                                        <p:attrNameLst>
                                          <p:attrName>style.visibility</p:attrName>
                                        </p:attrNameLst>
                                      </p:cBhvr>
                                      <p:to>
                                        <p:strVal val="visible"/>
                                      </p:to>
                                    </p:set>
                                    <p:anim calcmode="lin" valueType="num">
                                      <p:cBhvr>
                                        <p:cTn id="317" dur="500" fill="hold"/>
                                        <p:tgtEl>
                                          <p:spTgt spid="97"/>
                                        </p:tgtEl>
                                        <p:attrNameLst>
                                          <p:attrName>ppt_w</p:attrName>
                                        </p:attrNameLst>
                                      </p:cBhvr>
                                      <p:tavLst>
                                        <p:tav tm="0">
                                          <p:val>
                                            <p:fltVal val="0"/>
                                          </p:val>
                                        </p:tav>
                                        <p:tav tm="100000">
                                          <p:val>
                                            <p:strVal val="#ppt_w"/>
                                          </p:val>
                                        </p:tav>
                                      </p:tavLst>
                                    </p:anim>
                                    <p:anim calcmode="lin" valueType="num">
                                      <p:cBhvr>
                                        <p:cTn id="318" dur="500" fill="hold"/>
                                        <p:tgtEl>
                                          <p:spTgt spid="97"/>
                                        </p:tgtEl>
                                        <p:attrNameLst>
                                          <p:attrName>ppt_h</p:attrName>
                                        </p:attrNameLst>
                                      </p:cBhvr>
                                      <p:tavLst>
                                        <p:tav tm="0">
                                          <p:val>
                                            <p:fltVal val="0"/>
                                          </p:val>
                                        </p:tav>
                                        <p:tav tm="100000">
                                          <p:val>
                                            <p:strVal val="#ppt_h"/>
                                          </p:val>
                                        </p:tav>
                                      </p:tavLst>
                                    </p:anim>
                                    <p:anim calcmode="lin" valueType="num">
                                      <p:cBhvr>
                                        <p:cTn id="319" dur="500" fill="hold"/>
                                        <p:tgtEl>
                                          <p:spTgt spid="97"/>
                                        </p:tgtEl>
                                        <p:attrNameLst>
                                          <p:attrName>ppt_x</p:attrName>
                                        </p:attrNameLst>
                                      </p:cBhvr>
                                      <p:tavLst>
                                        <p:tav tm="0">
                                          <p:val>
                                            <p:fltVal val="0.5"/>
                                          </p:val>
                                        </p:tav>
                                        <p:tav tm="100000">
                                          <p:val>
                                            <p:strVal val="#ppt_x"/>
                                          </p:val>
                                        </p:tav>
                                      </p:tavLst>
                                    </p:anim>
                                    <p:anim calcmode="lin" valueType="num">
                                      <p:cBhvr>
                                        <p:cTn id="320" dur="500" fill="hold"/>
                                        <p:tgtEl>
                                          <p:spTgt spid="97"/>
                                        </p:tgtEl>
                                        <p:attrNameLst>
                                          <p:attrName>ppt_y</p:attrName>
                                        </p:attrNameLst>
                                      </p:cBhvr>
                                      <p:tavLst>
                                        <p:tav tm="0">
                                          <p:val>
                                            <p:fltVal val="0.5"/>
                                          </p:val>
                                        </p:tav>
                                        <p:tav tm="100000">
                                          <p:val>
                                            <p:strVal val="#ppt_y"/>
                                          </p:val>
                                        </p:tav>
                                      </p:tavLst>
                                    </p:anim>
                                  </p:childTnLst>
                                </p:cTn>
                              </p:par>
                              <p:par>
                                <p:cTn id="321" presetID="23" presetClass="entr" presetSubtype="528" repeatCount="5000" fill="hold" nodeType="withEffect">
                                  <p:stCondLst>
                                    <p:cond delay="900"/>
                                  </p:stCondLst>
                                  <p:childTnLst>
                                    <p:set>
                                      <p:cBhvr>
                                        <p:cTn id="322" dur="1" fill="hold">
                                          <p:stCondLst>
                                            <p:cond delay="0"/>
                                          </p:stCondLst>
                                        </p:cTn>
                                        <p:tgtEl>
                                          <p:spTgt spid="98"/>
                                        </p:tgtEl>
                                        <p:attrNameLst>
                                          <p:attrName>style.visibility</p:attrName>
                                        </p:attrNameLst>
                                      </p:cBhvr>
                                      <p:to>
                                        <p:strVal val="visible"/>
                                      </p:to>
                                    </p:set>
                                    <p:anim calcmode="lin" valueType="num">
                                      <p:cBhvr>
                                        <p:cTn id="323" dur="500" fill="hold"/>
                                        <p:tgtEl>
                                          <p:spTgt spid="98"/>
                                        </p:tgtEl>
                                        <p:attrNameLst>
                                          <p:attrName>ppt_w</p:attrName>
                                        </p:attrNameLst>
                                      </p:cBhvr>
                                      <p:tavLst>
                                        <p:tav tm="0">
                                          <p:val>
                                            <p:fltVal val="0"/>
                                          </p:val>
                                        </p:tav>
                                        <p:tav tm="100000">
                                          <p:val>
                                            <p:strVal val="#ppt_w"/>
                                          </p:val>
                                        </p:tav>
                                      </p:tavLst>
                                    </p:anim>
                                    <p:anim calcmode="lin" valueType="num">
                                      <p:cBhvr>
                                        <p:cTn id="324" dur="500" fill="hold"/>
                                        <p:tgtEl>
                                          <p:spTgt spid="98"/>
                                        </p:tgtEl>
                                        <p:attrNameLst>
                                          <p:attrName>ppt_h</p:attrName>
                                        </p:attrNameLst>
                                      </p:cBhvr>
                                      <p:tavLst>
                                        <p:tav tm="0">
                                          <p:val>
                                            <p:fltVal val="0"/>
                                          </p:val>
                                        </p:tav>
                                        <p:tav tm="100000">
                                          <p:val>
                                            <p:strVal val="#ppt_h"/>
                                          </p:val>
                                        </p:tav>
                                      </p:tavLst>
                                    </p:anim>
                                    <p:anim calcmode="lin" valueType="num">
                                      <p:cBhvr>
                                        <p:cTn id="325" dur="500" fill="hold"/>
                                        <p:tgtEl>
                                          <p:spTgt spid="98"/>
                                        </p:tgtEl>
                                        <p:attrNameLst>
                                          <p:attrName>ppt_x</p:attrName>
                                        </p:attrNameLst>
                                      </p:cBhvr>
                                      <p:tavLst>
                                        <p:tav tm="0">
                                          <p:val>
                                            <p:fltVal val="0.5"/>
                                          </p:val>
                                        </p:tav>
                                        <p:tav tm="100000">
                                          <p:val>
                                            <p:strVal val="#ppt_x"/>
                                          </p:val>
                                        </p:tav>
                                      </p:tavLst>
                                    </p:anim>
                                    <p:anim calcmode="lin" valueType="num">
                                      <p:cBhvr>
                                        <p:cTn id="326" dur="500" fill="hold"/>
                                        <p:tgtEl>
                                          <p:spTgt spid="98"/>
                                        </p:tgtEl>
                                        <p:attrNameLst>
                                          <p:attrName>ppt_y</p:attrName>
                                        </p:attrNameLst>
                                      </p:cBhvr>
                                      <p:tavLst>
                                        <p:tav tm="0">
                                          <p:val>
                                            <p:fltVal val="0.5"/>
                                          </p:val>
                                        </p:tav>
                                        <p:tav tm="100000">
                                          <p:val>
                                            <p:strVal val="#ppt_y"/>
                                          </p:val>
                                        </p:tav>
                                      </p:tavLst>
                                    </p:anim>
                                  </p:childTnLst>
                                </p:cTn>
                              </p:par>
                              <p:par>
                                <p:cTn id="327" presetID="23" presetClass="entr" presetSubtype="528" repeatCount="5000" fill="hold" nodeType="withEffect">
                                  <p:stCondLst>
                                    <p:cond delay="800"/>
                                  </p:stCondLst>
                                  <p:childTnLst>
                                    <p:set>
                                      <p:cBhvr>
                                        <p:cTn id="328" dur="1" fill="hold">
                                          <p:stCondLst>
                                            <p:cond delay="0"/>
                                          </p:stCondLst>
                                        </p:cTn>
                                        <p:tgtEl>
                                          <p:spTgt spid="99"/>
                                        </p:tgtEl>
                                        <p:attrNameLst>
                                          <p:attrName>style.visibility</p:attrName>
                                        </p:attrNameLst>
                                      </p:cBhvr>
                                      <p:to>
                                        <p:strVal val="visible"/>
                                      </p:to>
                                    </p:set>
                                    <p:anim calcmode="lin" valueType="num">
                                      <p:cBhvr>
                                        <p:cTn id="329" dur="500" fill="hold"/>
                                        <p:tgtEl>
                                          <p:spTgt spid="99"/>
                                        </p:tgtEl>
                                        <p:attrNameLst>
                                          <p:attrName>ppt_w</p:attrName>
                                        </p:attrNameLst>
                                      </p:cBhvr>
                                      <p:tavLst>
                                        <p:tav tm="0">
                                          <p:val>
                                            <p:fltVal val="0"/>
                                          </p:val>
                                        </p:tav>
                                        <p:tav tm="100000">
                                          <p:val>
                                            <p:strVal val="#ppt_w"/>
                                          </p:val>
                                        </p:tav>
                                      </p:tavLst>
                                    </p:anim>
                                    <p:anim calcmode="lin" valueType="num">
                                      <p:cBhvr>
                                        <p:cTn id="330" dur="500" fill="hold"/>
                                        <p:tgtEl>
                                          <p:spTgt spid="99"/>
                                        </p:tgtEl>
                                        <p:attrNameLst>
                                          <p:attrName>ppt_h</p:attrName>
                                        </p:attrNameLst>
                                      </p:cBhvr>
                                      <p:tavLst>
                                        <p:tav tm="0">
                                          <p:val>
                                            <p:fltVal val="0"/>
                                          </p:val>
                                        </p:tav>
                                        <p:tav tm="100000">
                                          <p:val>
                                            <p:strVal val="#ppt_h"/>
                                          </p:val>
                                        </p:tav>
                                      </p:tavLst>
                                    </p:anim>
                                    <p:anim calcmode="lin" valueType="num">
                                      <p:cBhvr>
                                        <p:cTn id="331" dur="500" fill="hold"/>
                                        <p:tgtEl>
                                          <p:spTgt spid="99"/>
                                        </p:tgtEl>
                                        <p:attrNameLst>
                                          <p:attrName>ppt_x</p:attrName>
                                        </p:attrNameLst>
                                      </p:cBhvr>
                                      <p:tavLst>
                                        <p:tav tm="0">
                                          <p:val>
                                            <p:fltVal val="0.5"/>
                                          </p:val>
                                        </p:tav>
                                        <p:tav tm="100000">
                                          <p:val>
                                            <p:strVal val="#ppt_x"/>
                                          </p:val>
                                        </p:tav>
                                      </p:tavLst>
                                    </p:anim>
                                    <p:anim calcmode="lin" valueType="num">
                                      <p:cBhvr>
                                        <p:cTn id="332" dur="500" fill="hold"/>
                                        <p:tgtEl>
                                          <p:spTgt spid="99"/>
                                        </p:tgtEl>
                                        <p:attrNameLst>
                                          <p:attrName>ppt_y</p:attrName>
                                        </p:attrNameLst>
                                      </p:cBhvr>
                                      <p:tavLst>
                                        <p:tav tm="0">
                                          <p:val>
                                            <p:fltVal val="0.5"/>
                                          </p:val>
                                        </p:tav>
                                        <p:tav tm="100000">
                                          <p:val>
                                            <p:strVal val="#ppt_y"/>
                                          </p:val>
                                        </p:tav>
                                      </p:tavLst>
                                    </p:anim>
                                  </p:childTnLst>
                                </p:cTn>
                              </p:par>
                              <p:par>
                                <p:cTn id="333" presetID="23" presetClass="entr" presetSubtype="528" repeatCount="5000" fill="hold" nodeType="withEffect">
                                  <p:stCondLst>
                                    <p:cond delay="600"/>
                                  </p:stCondLst>
                                  <p:childTnLst>
                                    <p:set>
                                      <p:cBhvr>
                                        <p:cTn id="334" dur="1" fill="hold">
                                          <p:stCondLst>
                                            <p:cond delay="0"/>
                                          </p:stCondLst>
                                        </p:cTn>
                                        <p:tgtEl>
                                          <p:spTgt spid="100"/>
                                        </p:tgtEl>
                                        <p:attrNameLst>
                                          <p:attrName>style.visibility</p:attrName>
                                        </p:attrNameLst>
                                      </p:cBhvr>
                                      <p:to>
                                        <p:strVal val="visible"/>
                                      </p:to>
                                    </p:set>
                                    <p:anim calcmode="lin" valueType="num">
                                      <p:cBhvr>
                                        <p:cTn id="335" dur="500" fill="hold"/>
                                        <p:tgtEl>
                                          <p:spTgt spid="100"/>
                                        </p:tgtEl>
                                        <p:attrNameLst>
                                          <p:attrName>ppt_w</p:attrName>
                                        </p:attrNameLst>
                                      </p:cBhvr>
                                      <p:tavLst>
                                        <p:tav tm="0">
                                          <p:val>
                                            <p:fltVal val="0"/>
                                          </p:val>
                                        </p:tav>
                                        <p:tav tm="100000">
                                          <p:val>
                                            <p:strVal val="#ppt_w"/>
                                          </p:val>
                                        </p:tav>
                                      </p:tavLst>
                                    </p:anim>
                                    <p:anim calcmode="lin" valueType="num">
                                      <p:cBhvr>
                                        <p:cTn id="336" dur="500" fill="hold"/>
                                        <p:tgtEl>
                                          <p:spTgt spid="100"/>
                                        </p:tgtEl>
                                        <p:attrNameLst>
                                          <p:attrName>ppt_h</p:attrName>
                                        </p:attrNameLst>
                                      </p:cBhvr>
                                      <p:tavLst>
                                        <p:tav tm="0">
                                          <p:val>
                                            <p:fltVal val="0"/>
                                          </p:val>
                                        </p:tav>
                                        <p:tav tm="100000">
                                          <p:val>
                                            <p:strVal val="#ppt_h"/>
                                          </p:val>
                                        </p:tav>
                                      </p:tavLst>
                                    </p:anim>
                                    <p:anim calcmode="lin" valueType="num">
                                      <p:cBhvr>
                                        <p:cTn id="337" dur="500" fill="hold"/>
                                        <p:tgtEl>
                                          <p:spTgt spid="100"/>
                                        </p:tgtEl>
                                        <p:attrNameLst>
                                          <p:attrName>ppt_x</p:attrName>
                                        </p:attrNameLst>
                                      </p:cBhvr>
                                      <p:tavLst>
                                        <p:tav tm="0">
                                          <p:val>
                                            <p:fltVal val="0.5"/>
                                          </p:val>
                                        </p:tav>
                                        <p:tav tm="100000">
                                          <p:val>
                                            <p:strVal val="#ppt_x"/>
                                          </p:val>
                                        </p:tav>
                                      </p:tavLst>
                                    </p:anim>
                                    <p:anim calcmode="lin" valueType="num">
                                      <p:cBhvr>
                                        <p:cTn id="338" dur="500" fill="hold"/>
                                        <p:tgtEl>
                                          <p:spTgt spid="100"/>
                                        </p:tgtEl>
                                        <p:attrNameLst>
                                          <p:attrName>ppt_y</p:attrName>
                                        </p:attrNameLst>
                                      </p:cBhvr>
                                      <p:tavLst>
                                        <p:tav tm="0">
                                          <p:val>
                                            <p:fltVal val="0.5"/>
                                          </p:val>
                                        </p:tav>
                                        <p:tav tm="100000">
                                          <p:val>
                                            <p:strVal val="#ppt_y"/>
                                          </p:val>
                                        </p:tav>
                                      </p:tavLst>
                                    </p:anim>
                                  </p:childTnLst>
                                </p:cTn>
                              </p:par>
                              <p:par>
                                <p:cTn id="339" presetID="23" presetClass="entr" presetSubtype="528" repeatCount="5000" fill="hold" grpId="0" nodeType="withEffect">
                                  <p:stCondLst>
                                    <p:cond delay="500"/>
                                  </p:stCondLst>
                                  <p:childTnLst>
                                    <p:set>
                                      <p:cBhvr>
                                        <p:cTn id="340" dur="1" fill="hold">
                                          <p:stCondLst>
                                            <p:cond delay="0"/>
                                          </p:stCondLst>
                                        </p:cTn>
                                        <p:tgtEl>
                                          <p:spTgt spid="101"/>
                                        </p:tgtEl>
                                        <p:attrNameLst>
                                          <p:attrName>style.visibility</p:attrName>
                                        </p:attrNameLst>
                                      </p:cBhvr>
                                      <p:to>
                                        <p:strVal val="visible"/>
                                      </p:to>
                                    </p:set>
                                    <p:anim calcmode="lin" valueType="num">
                                      <p:cBhvr>
                                        <p:cTn id="341" dur="500" fill="hold"/>
                                        <p:tgtEl>
                                          <p:spTgt spid="101"/>
                                        </p:tgtEl>
                                        <p:attrNameLst>
                                          <p:attrName>ppt_w</p:attrName>
                                        </p:attrNameLst>
                                      </p:cBhvr>
                                      <p:tavLst>
                                        <p:tav tm="0">
                                          <p:val>
                                            <p:fltVal val="0"/>
                                          </p:val>
                                        </p:tav>
                                        <p:tav tm="100000">
                                          <p:val>
                                            <p:strVal val="#ppt_w"/>
                                          </p:val>
                                        </p:tav>
                                      </p:tavLst>
                                    </p:anim>
                                    <p:anim calcmode="lin" valueType="num">
                                      <p:cBhvr>
                                        <p:cTn id="342" dur="500" fill="hold"/>
                                        <p:tgtEl>
                                          <p:spTgt spid="101"/>
                                        </p:tgtEl>
                                        <p:attrNameLst>
                                          <p:attrName>ppt_h</p:attrName>
                                        </p:attrNameLst>
                                      </p:cBhvr>
                                      <p:tavLst>
                                        <p:tav tm="0">
                                          <p:val>
                                            <p:fltVal val="0"/>
                                          </p:val>
                                        </p:tav>
                                        <p:tav tm="100000">
                                          <p:val>
                                            <p:strVal val="#ppt_h"/>
                                          </p:val>
                                        </p:tav>
                                      </p:tavLst>
                                    </p:anim>
                                    <p:anim calcmode="lin" valueType="num">
                                      <p:cBhvr>
                                        <p:cTn id="343" dur="500" fill="hold"/>
                                        <p:tgtEl>
                                          <p:spTgt spid="101"/>
                                        </p:tgtEl>
                                        <p:attrNameLst>
                                          <p:attrName>ppt_x</p:attrName>
                                        </p:attrNameLst>
                                      </p:cBhvr>
                                      <p:tavLst>
                                        <p:tav tm="0">
                                          <p:val>
                                            <p:fltVal val="0.5"/>
                                          </p:val>
                                        </p:tav>
                                        <p:tav tm="100000">
                                          <p:val>
                                            <p:strVal val="#ppt_x"/>
                                          </p:val>
                                        </p:tav>
                                      </p:tavLst>
                                    </p:anim>
                                    <p:anim calcmode="lin" valueType="num">
                                      <p:cBhvr>
                                        <p:cTn id="344" dur="500" fill="hold"/>
                                        <p:tgtEl>
                                          <p:spTgt spid="101"/>
                                        </p:tgtEl>
                                        <p:attrNameLst>
                                          <p:attrName>ppt_y</p:attrName>
                                        </p:attrNameLst>
                                      </p:cBhvr>
                                      <p:tavLst>
                                        <p:tav tm="0">
                                          <p:val>
                                            <p:fltVal val="0.5"/>
                                          </p:val>
                                        </p:tav>
                                        <p:tav tm="100000">
                                          <p:val>
                                            <p:strVal val="#ppt_y"/>
                                          </p:val>
                                        </p:tav>
                                      </p:tavLst>
                                    </p:anim>
                                  </p:childTnLst>
                                </p:cTn>
                              </p:par>
                              <p:par>
                                <p:cTn id="345" presetID="23" presetClass="entr" presetSubtype="528" repeatCount="5000" fill="hold" nodeType="withEffect">
                                  <p:stCondLst>
                                    <p:cond delay="600"/>
                                  </p:stCondLst>
                                  <p:childTnLst>
                                    <p:set>
                                      <p:cBhvr>
                                        <p:cTn id="346" dur="1" fill="hold">
                                          <p:stCondLst>
                                            <p:cond delay="0"/>
                                          </p:stCondLst>
                                        </p:cTn>
                                        <p:tgtEl>
                                          <p:spTgt spid="102"/>
                                        </p:tgtEl>
                                        <p:attrNameLst>
                                          <p:attrName>style.visibility</p:attrName>
                                        </p:attrNameLst>
                                      </p:cBhvr>
                                      <p:to>
                                        <p:strVal val="visible"/>
                                      </p:to>
                                    </p:set>
                                    <p:anim calcmode="lin" valueType="num">
                                      <p:cBhvr>
                                        <p:cTn id="347" dur="500" fill="hold"/>
                                        <p:tgtEl>
                                          <p:spTgt spid="102"/>
                                        </p:tgtEl>
                                        <p:attrNameLst>
                                          <p:attrName>ppt_w</p:attrName>
                                        </p:attrNameLst>
                                      </p:cBhvr>
                                      <p:tavLst>
                                        <p:tav tm="0">
                                          <p:val>
                                            <p:fltVal val="0"/>
                                          </p:val>
                                        </p:tav>
                                        <p:tav tm="100000">
                                          <p:val>
                                            <p:strVal val="#ppt_w"/>
                                          </p:val>
                                        </p:tav>
                                      </p:tavLst>
                                    </p:anim>
                                    <p:anim calcmode="lin" valueType="num">
                                      <p:cBhvr>
                                        <p:cTn id="348" dur="500" fill="hold"/>
                                        <p:tgtEl>
                                          <p:spTgt spid="102"/>
                                        </p:tgtEl>
                                        <p:attrNameLst>
                                          <p:attrName>ppt_h</p:attrName>
                                        </p:attrNameLst>
                                      </p:cBhvr>
                                      <p:tavLst>
                                        <p:tav tm="0">
                                          <p:val>
                                            <p:fltVal val="0"/>
                                          </p:val>
                                        </p:tav>
                                        <p:tav tm="100000">
                                          <p:val>
                                            <p:strVal val="#ppt_h"/>
                                          </p:val>
                                        </p:tav>
                                      </p:tavLst>
                                    </p:anim>
                                    <p:anim calcmode="lin" valueType="num">
                                      <p:cBhvr>
                                        <p:cTn id="349" dur="500" fill="hold"/>
                                        <p:tgtEl>
                                          <p:spTgt spid="102"/>
                                        </p:tgtEl>
                                        <p:attrNameLst>
                                          <p:attrName>ppt_x</p:attrName>
                                        </p:attrNameLst>
                                      </p:cBhvr>
                                      <p:tavLst>
                                        <p:tav tm="0">
                                          <p:val>
                                            <p:fltVal val="0.5"/>
                                          </p:val>
                                        </p:tav>
                                        <p:tav tm="100000">
                                          <p:val>
                                            <p:strVal val="#ppt_x"/>
                                          </p:val>
                                        </p:tav>
                                      </p:tavLst>
                                    </p:anim>
                                    <p:anim calcmode="lin" valueType="num">
                                      <p:cBhvr>
                                        <p:cTn id="350" dur="500" fill="hold"/>
                                        <p:tgtEl>
                                          <p:spTgt spid="102"/>
                                        </p:tgtEl>
                                        <p:attrNameLst>
                                          <p:attrName>ppt_y</p:attrName>
                                        </p:attrNameLst>
                                      </p:cBhvr>
                                      <p:tavLst>
                                        <p:tav tm="0">
                                          <p:val>
                                            <p:fltVal val="0.5"/>
                                          </p:val>
                                        </p:tav>
                                        <p:tav tm="100000">
                                          <p:val>
                                            <p:strVal val="#ppt_y"/>
                                          </p:val>
                                        </p:tav>
                                      </p:tavLst>
                                    </p:anim>
                                  </p:childTnLst>
                                </p:cTn>
                              </p:par>
                              <p:par>
                                <p:cTn id="351" presetID="23" presetClass="entr" presetSubtype="528" repeatCount="5000" fill="hold" grpId="0" nodeType="withEffect">
                                  <p:stCondLst>
                                    <p:cond delay="1000"/>
                                  </p:stCondLst>
                                  <p:childTnLst>
                                    <p:set>
                                      <p:cBhvr>
                                        <p:cTn id="352" dur="1" fill="hold">
                                          <p:stCondLst>
                                            <p:cond delay="0"/>
                                          </p:stCondLst>
                                        </p:cTn>
                                        <p:tgtEl>
                                          <p:spTgt spid="103"/>
                                        </p:tgtEl>
                                        <p:attrNameLst>
                                          <p:attrName>style.visibility</p:attrName>
                                        </p:attrNameLst>
                                      </p:cBhvr>
                                      <p:to>
                                        <p:strVal val="visible"/>
                                      </p:to>
                                    </p:set>
                                    <p:anim calcmode="lin" valueType="num">
                                      <p:cBhvr>
                                        <p:cTn id="353" dur="500" fill="hold"/>
                                        <p:tgtEl>
                                          <p:spTgt spid="103"/>
                                        </p:tgtEl>
                                        <p:attrNameLst>
                                          <p:attrName>ppt_w</p:attrName>
                                        </p:attrNameLst>
                                      </p:cBhvr>
                                      <p:tavLst>
                                        <p:tav tm="0">
                                          <p:val>
                                            <p:fltVal val="0"/>
                                          </p:val>
                                        </p:tav>
                                        <p:tav tm="100000">
                                          <p:val>
                                            <p:strVal val="#ppt_w"/>
                                          </p:val>
                                        </p:tav>
                                      </p:tavLst>
                                    </p:anim>
                                    <p:anim calcmode="lin" valueType="num">
                                      <p:cBhvr>
                                        <p:cTn id="354" dur="500" fill="hold"/>
                                        <p:tgtEl>
                                          <p:spTgt spid="103"/>
                                        </p:tgtEl>
                                        <p:attrNameLst>
                                          <p:attrName>ppt_h</p:attrName>
                                        </p:attrNameLst>
                                      </p:cBhvr>
                                      <p:tavLst>
                                        <p:tav tm="0">
                                          <p:val>
                                            <p:fltVal val="0"/>
                                          </p:val>
                                        </p:tav>
                                        <p:tav tm="100000">
                                          <p:val>
                                            <p:strVal val="#ppt_h"/>
                                          </p:val>
                                        </p:tav>
                                      </p:tavLst>
                                    </p:anim>
                                    <p:anim calcmode="lin" valueType="num">
                                      <p:cBhvr>
                                        <p:cTn id="355" dur="500" fill="hold"/>
                                        <p:tgtEl>
                                          <p:spTgt spid="103"/>
                                        </p:tgtEl>
                                        <p:attrNameLst>
                                          <p:attrName>ppt_x</p:attrName>
                                        </p:attrNameLst>
                                      </p:cBhvr>
                                      <p:tavLst>
                                        <p:tav tm="0">
                                          <p:val>
                                            <p:fltVal val="0.5"/>
                                          </p:val>
                                        </p:tav>
                                        <p:tav tm="100000">
                                          <p:val>
                                            <p:strVal val="#ppt_x"/>
                                          </p:val>
                                        </p:tav>
                                      </p:tavLst>
                                    </p:anim>
                                    <p:anim calcmode="lin" valueType="num">
                                      <p:cBhvr>
                                        <p:cTn id="356" dur="500" fill="hold"/>
                                        <p:tgtEl>
                                          <p:spTgt spid="103"/>
                                        </p:tgtEl>
                                        <p:attrNameLst>
                                          <p:attrName>ppt_y</p:attrName>
                                        </p:attrNameLst>
                                      </p:cBhvr>
                                      <p:tavLst>
                                        <p:tav tm="0">
                                          <p:val>
                                            <p:fltVal val="0.5"/>
                                          </p:val>
                                        </p:tav>
                                        <p:tav tm="100000">
                                          <p:val>
                                            <p:strVal val="#ppt_y"/>
                                          </p:val>
                                        </p:tav>
                                      </p:tavLst>
                                    </p:anim>
                                  </p:childTnLst>
                                </p:cTn>
                              </p:par>
                              <p:par>
                                <p:cTn id="357" presetID="23" presetClass="entr" presetSubtype="528" repeatCount="5000" fill="hold" grpId="0" nodeType="withEffect">
                                  <p:stCondLst>
                                    <p:cond delay="500"/>
                                  </p:stCondLst>
                                  <p:childTnLst>
                                    <p:set>
                                      <p:cBhvr>
                                        <p:cTn id="358" dur="1" fill="hold">
                                          <p:stCondLst>
                                            <p:cond delay="0"/>
                                          </p:stCondLst>
                                        </p:cTn>
                                        <p:tgtEl>
                                          <p:spTgt spid="104"/>
                                        </p:tgtEl>
                                        <p:attrNameLst>
                                          <p:attrName>style.visibility</p:attrName>
                                        </p:attrNameLst>
                                      </p:cBhvr>
                                      <p:to>
                                        <p:strVal val="visible"/>
                                      </p:to>
                                    </p:set>
                                    <p:anim calcmode="lin" valueType="num">
                                      <p:cBhvr>
                                        <p:cTn id="359" dur="500" fill="hold"/>
                                        <p:tgtEl>
                                          <p:spTgt spid="104"/>
                                        </p:tgtEl>
                                        <p:attrNameLst>
                                          <p:attrName>ppt_w</p:attrName>
                                        </p:attrNameLst>
                                      </p:cBhvr>
                                      <p:tavLst>
                                        <p:tav tm="0">
                                          <p:val>
                                            <p:fltVal val="0"/>
                                          </p:val>
                                        </p:tav>
                                        <p:tav tm="100000">
                                          <p:val>
                                            <p:strVal val="#ppt_w"/>
                                          </p:val>
                                        </p:tav>
                                      </p:tavLst>
                                    </p:anim>
                                    <p:anim calcmode="lin" valueType="num">
                                      <p:cBhvr>
                                        <p:cTn id="360" dur="500" fill="hold"/>
                                        <p:tgtEl>
                                          <p:spTgt spid="104"/>
                                        </p:tgtEl>
                                        <p:attrNameLst>
                                          <p:attrName>ppt_h</p:attrName>
                                        </p:attrNameLst>
                                      </p:cBhvr>
                                      <p:tavLst>
                                        <p:tav tm="0">
                                          <p:val>
                                            <p:fltVal val="0"/>
                                          </p:val>
                                        </p:tav>
                                        <p:tav tm="100000">
                                          <p:val>
                                            <p:strVal val="#ppt_h"/>
                                          </p:val>
                                        </p:tav>
                                      </p:tavLst>
                                    </p:anim>
                                    <p:anim calcmode="lin" valueType="num">
                                      <p:cBhvr>
                                        <p:cTn id="361" dur="500" fill="hold"/>
                                        <p:tgtEl>
                                          <p:spTgt spid="104"/>
                                        </p:tgtEl>
                                        <p:attrNameLst>
                                          <p:attrName>ppt_x</p:attrName>
                                        </p:attrNameLst>
                                      </p:cBhvr>
                                      <p:tavLst>
                                        <p:tav tm="0">
                                          <p:val>
                                            <p:fltVal val="0.5"/>
                                          </p:val>
                                        </p:tav>
                                        <p:tav tm="100000">
                                          <p:val>
                                            <p:strVal val="#ppt_x"/>
                                          </p:val>
                                        </p:tav>
                                      </p:tavLst>
                                    </p:anim>
                                    <p:anim calcmode="lin" valueType="num">
                                      <p:cBhvr>
                                        <p:cTn id="362" dur="500" fill="hold"/>
                                        <p:tgtEl>
                                          <p:spTgt spid="104"/>
                                        </p:tgtEl>
                                        <p:attrNameLst>
                                          <p:attrName>ppt_y</p:attrName>
                                        </p:attrNameLst>
                                      </p:cBhvr>
                                      <p:tavLst>
                                        <p:tav tm="0">
                                          <p:val>
                                            <p:fltVal val="0.5"/>
                                          </p:val>
                                        </p:tav>
                                        <p:tav tm="100000">
                                          <p:val>
                                            <p:strVal val="#ppt_y"/>
                                          </p:val>
                                        </p:tav>
                                      </p:tavLst>
                                    </p:anim>
                                  </p:childTnLst>
                                </p:cTn>
                              </p:par>
                              <p:par>
                                <p:cTn id="363" presetID="23" presetClass="entr" presetSubtype="528" repeatCount="5000" fill="hold" grpId="0" nodeType="withEffect">
                                  <p:stCondLst>
                                    <p:cond delay="500"/>
                                  </p:stCondLst>
                                  <p:childTnLst>
                                    <p:set>
                                      <p:cBhvr>
                                        <p:cTn id="364" dur="1" fill="hold">
                                          <p:stCondLst>
                                            <p:cond delay="0"/>
                                          </p:stCondLst>
                                        </p:cTn>
                                        <p:tgtEl>
                                          <p:spTgt spid="105"/>
                                        </p:tgtEl>
                                        <p:attrNameLst>
                                          <p:attrName>style.visibility</p:attrName>
                                        </p:attrNameLst>
                                      </p:cBhvr>
                                      <p:to>
                                        <p:strVal val="visible"/>
                                      </p:to>
                                    </p:set>
                                    <p:anim calcmode="lin" valueType="num">
                                      <p:cBhvr>
                                        <p:cTn id="365" dur="500" fill="hold"/>
                                        <p:tgtEl>
                                          <p:spTgt spid="105"/>
                                        </p:tgtEl>
                                        <p:attrNameLst>
                                          <p:attrName>ppt_w</p:attrName>
                                        </p:attrNameLst>
                                      </p:cBhvr>
                                      <p:tavLst>
                                        <p:tav tm="0">
                                          <p:val>
                                            <p:fltVal val="0"/>
                                          </p:val>
                                        </p:tav>
                                        <p:tav tm="100000">
                                          <p:val>
                                            <p:strVal val="#ppt_w"/>
                                          </p:val>
                                        </p:tav>
                                      </p:tavLst>
                                    </p:anim>
                                    <p:anim calcmode="lin" valueType="num">
                                      <p:cBhvr>
                                        <p:cTn id="366" dur="500" fill="hold"/>
                                        <p:tgtEl>
                                          <p:spTgt spid="105"/>
                                        </p:tgtEl>
                                        <p:attrNameLst>
                                          <p:attrName>ppt_h</p:attrName>
                                        </p:attrNameLst>
                                      </p:cBhvr>
                                      <p:tavLst>
                                        <p:tav tm="0">
                                          <p:val>
                                            <p:fltVal val="0"/>
                                          </p:val>
                                        </p:tav>
                                        <p:tav tm="100000">
                                          <p:val>
                                            <p:strVal val="#ppt_h"/>
                                          </p:val>
                                        </p:tav>
                                      </p:tavLst>
                                    </p:anim>
                                    <p:anim calcmode="lin" valueType="num">
                                      <p:cBhvr>
                                        <p:cTn id="367" dur="500" fill="hold"/>
                                        <p:tgtEl>
                                          <p:spTgt spid="105"/>
                                        </p:tgtEl>
                                        <p:attrNameLst>
                                          <p:attrName>ppt_x</p:attrName>
                                        </p:attrNameLst>
                                      </p:cBhvr>
                                      <p:tavLst>
                                        <p:tav tm="0">
                                          <p:val>
                                            <p:fltVal val="0.5"/>
                                          </p:val>
                                        </p:tav>
                                        <p:tav tm="100000">
                                          <p:val>
                                            <p:strVal val="#ppt_x"/>
                                          </p:val>
                                        </p:tav>
                                      </p:tavLst>
                                    </p:anim>
                                    <p:anim calcmode="lin" valueType="num">
                                      <p:cBhvr>
                                        <p:cTn id="368" dur="500" fill="hold"/>
                                        <p:tgtEl>
                                          <p:spTgt spid="105"/>
                                        </p:tgtEl>
                                        <p:attrNameLst>
                                          <p:attrName>ppt_y</p:attrName>
                                        </p:attrNameLst>
                                      </p:cBhvr>
                                      <p:tavLst>
                                        <p:tav tm="0">
                                          <p:val>
                                            <p:fltVal val="0.5"/>
                                          </p:val>
                                        </p:tav>
                                        <p:tav tm="100000">
                                          <p:val>
                                            <p:strVal val="#ppt_y"/>
                                          </p:val>
                                        </p:tav>
                                      </p:tavLst>
                                    </p:anim>
                                  </p:childTnLst>
                                </p:cTn>
                              </p:par>
                              <p:par>
                                <p:cTn id="369" presetID="23" presetClass="entr" presetSubtype="528" repeatCount="5000" fill="hold" grpId="0" nodeType="withEffect">
                                  <p:stCondLst>
                                    <p:cond delay="1000"/>
                                  </p:stCondLst>
                                  <p:childTnLst>
                                    <p:set>
                                      <p:cBhvr>
                                        <p:cTn id="370" dur="1" fill="hold">
                                          <p:stCondLst>
                                            <p:cond delay="0"/>
                                          </p:stCondLst>
                                        </p:cTn>
                                        <p:tgtEl>
                                          <p:spTgt spid="106"/>
                                        </p:tgtEl>
                                        <p:attrNameLst>
                                          <p:attrName>style.visibility</p:attrName>
                                        </p:attrNameLst>
                                      </p:cBhvr>
                                      <p:to>
                                        <p:strVal val="visible"/>
                                      </p:to>
                                    </p:set>
                                    <p:anim calcmode="lin" valueType="num">
                                      <p:cBhvr>
                                        <p:cTn id="371" dur="500" fill="hold"/>
                                        <p:tgtEl>
                                          <p:spTgt spid="106"/>
                                        </p:tgtEl>
                                        <p:attrNameLst>
                                          <p:attrName>ppt_w</p:attrName>
                                        </p:attrNameLst>
                                      </p:cBhvr>
                                      <p:tavLst>
                                        <p:tav tm="0">
                                          <p:val>
                                            <p:fltVal val="0"/>
                                          </p:val>
                                        </p:tav>
                                        <p:tav tm="100000">
                                          <p:val>
                                            <p:strVal val="#ppt_w"/>
                                          </p:val>
                                        </p:tav>
                                      </p:tavLst>
                                    </p:anim>
                                    <p:anim calcmode="lin" valueType="num">
                                      <p:cBhvr>
                                        <p:cTn id="372" dur="500" fill="hold"/>
                                        <p:tgtEl>
                                          <p:spTgt spid="106"/>
                                        </p:tgtEl>
                                        <p:attrNameLst>
                                          <p:attrName>ppt_h</p:attrName>
                                        </p:attrNameLst>
                                      </p:cBhvr>
                                      <p:tavLst>
                                        <p:tav tm="0">
                                          <p:val>
                                            <p:fltVal val="0"/>
                                          </p:val>
                                        </p:tav>
                                        <p:tav tm="100000">
                                          <p:val>
                                            <p:strVal val="#ppt_h"/>
                                          </p:val>
                                        </p:tav>
                                      </p:tavLst>
                                    </p:anim>
                                    <p:anim calcmode="lin" valueType="num">
                                      <p:cBhvr>
                                        <p:cTn id="373" dur="500" fill="hold"/>
                                        <p:tgtEl>
                                          <p:spTgt spid="106"/>
                                        </p:tgtEl>
                                        <p:attrNameLst>
                                          <p:attrName>ppt_x</p:attrName>
                                        </p:attrNameLst>
                                      </p:cBhvr>
                                      <p:tavLst>
                                        <p:tav tm="0">
                                          <p:val>
                                            <p:fltVal val="0.5"/>
                                          </p:val>
                                        </p:tav>
                                        <p:tav tm="100000">
                                          <p:val>
                                            <p:strVal val="#ppt_x"/>
                                          </p:val>
                                        </p:tav>
                                      </p:tavLst>
                                    </p:anim>
                                    <p:anim calcmode="lin" valueType="num">
                                      <p:cBhvr>
                                        <p:cTn id="374" dur="500" fill="hold"/>
                                        <p:tgtEl>
                                          <p:spTgt spid="106"/>
                                        </p:tgtEl>
                                        <p:attrNameLst>
                                          <p:attrName>ppt_y</p:attrName>
                                        </p:attrNameLst>
                                      </p:cBhvr>
                                      <p:tavLst>
                                        <p:tav tm="0">
                                          <p:val>
                                            <p:fltVal val="0.5"/>
                                          </p:val>
                                        </p:tav>
                                        <p:tav tm="100000">
                                          <p:val>
                                            <p:strVal val="#ppt_y"/>
                                          </p:val>
                                        </p:tav>
                                      </p:tavLst>
                                    </p:anim>
                                  </p:childTnLst>
                                </p:cTn>
                              </p:par>
                              <p:par>
                                <p:cTn id="375" presetID="23" presetClass="entr" presetSubtype="528" repeatCount="5000" fill="hold" nodeType="withEffect">
                                  <p:stCondLst>
                                    <p:cond delay="600"/>
                                  </p:stCondLst>
                                  <p:childTnLst>
                                    <p:set>
                                      <p:cBhvr>
                                        <p:cTn id="376" dur="1" fill="hold">
                                          <p:stCondLst>
                                            <p:cond delay="0"/>
                                          </p:stCondLst>
                                        </p:cTn>
                                        <p:tgtEl>
                                          <p:spTgt spid="107"/>
                                        </p:tgtEl>
                                        <p:attrNameLst>
                                          <p:attrName>style.visibility</p:attrName>
                                        </p:attrNameLst>
                                      </p:cBhvr>
                                      <p:to>
                                        <p:strVal val="visible"/>
                                      </p:to>
                                    </p:set>
                                    <p:anim calcmode="lin" valueType="num">
                                      <p:cBhvr>
                                        <p:cTn id="377" dur="500" fill="hold"/>
                                        <p:tgtEl>
                                          <p:spTgt spid="107"/>
                                        </p:tgtEl>
                                        <p:attrNameLst>
                                          <p:attrName>ppt_w</p:attrName>
                                        </p:attrNameLst>
                                      </p:cBhvr>
                                      <p:tavLst>
                                        <p:tav tm="0">
                                          <p:val>
                                            <p:fltVal val="0"/>
                                          </p:val>
                                        </p:tav>
                                        <p:tav tm="100000">
                                          <p:val>
                                            <p:strVal val="#ppt_w"/>
                                          </p:val>
                                        </p:tav>
                                      </p:tavLst>
                                    </p:anim>
                                    <p:anim calcmode="lin" valueType="num">
                                      <p:cBhvr>
                                        <p:cTn id="378" dur="500" fill="hold"/>
                                        <p:tgtEl>
                                          <p:spTgt spid="107"/>
                                        </p:tgtEl>
                                        <p:attrNameLst>
                                          <p:attrName>ppt_h</p:attrName>
                                        </p:attrNameLst>
                                      </p:cBhvr>
                                      <p:tavLst>
                                        <p:tav tm="0">
                                          <p:val>
                                            <p:fltVal val="0"/>
                                          </p:val>
                                        </p:tav>
                                        <p:tav tm="100000">
                                          <p:val>
                                            <p:strVal val="#ppt_h"/>
                                          </p:val>
                                        </p:tav>
                                      </p:tavLst>
                                    </p:anim>
                                    <p:anim calcmode="lin" valueType="num">
                                      <p:cBhvr>
                                        <p:cTn id="379" dur="500" fill="hold"/>
                                        <p:tgtEl>
                                          <p:spTgt spid="107"/>
                                        </p:tgtEl>
                                        <p:attrNameLst>
                                          <p:attrName>ppt_x</p:attrName>
                                        </p:attrNameLst>
                                      </p:cBhvr>
                                      <p:tavLst>
                                        <p:tav tm="0">
                                          <p:val>
                                            <p:fltVal val="0.5"/>
                                          </p:val>
                                        </p:tav>
                                        <p:tav tm="100000">
                                          <p:val>
                                            <p:strVal val="#ppt_x"/>
                                          </p:val>
                                        </p:tav>
                                      </p:tavLst>
                                    </p:anim>
                                    <p:anim calcmode="lin" valueType="num">
                                      <p:cBhvr>
                                        <p:cTn id="380" dur="500" fill="hold"/>
                                        <p:tgtEl>
                                          <p:spTgt spid="107"/>
                                        </p:tgtEl>
                                        <p:attrNameLst>
                                          <p:attrName>ppt_y</p:attrName>
                                        </p:attrNameLst>
                                      </p:cBhvr>
                                      <p:tavLst>
                                        <p:tav tm="0">
                                          <p:val>
                                            <p:fltVal val="0.5"/>
                                          </p:val>
                                        </p:tav>
                                        <p:tav tm="100000">
                                          <p:val>
                                            <p:strVal val="#ppt_y"/>
                                          </p:val>
                                        </p:tav>
                                      </p:tavLst>
                                    </p:anim>
                                  </p:childTnLst>
                                </p:cTn>
                              </p:par>
                              <p:par>
                                <p:cTn id="381" presetID="23" presetClass="entr" presetSubtype="528" repeatCount="5000" fill="hold" nodeType="withEffect">
                                  <p:stCondLst>
                                    <p:cond delay="800"/>
                                  </p:stCondLst>
                                  <p:childTnLst>
                                    <p:set>
                                      <p:cBhvr>
                                        <p:cTn id="382" dur="1" fill="hold">
                                          <p:stCondLst>
                                            <p:cond delay="0"/>
                                          </p:stCondLst>
                                        </p:cTn>
                                        <p:tgtEl>
                                          <p:spTgt spid="108"/>
                                        </p:tgtEl>
                                        <p:attrNameLst>
                                          <p:attrName>style.visibility</p:attrName>
                                        </p:attrNameLst>
                                      </p:cBhvr>
                                      <p:to>
                                        <p:strVal val="visible"/>
                                      </p:to>
                                    </p:set>
                                    <p:anim calcmode="lin" valueType="num">
                                      <p:cBhvr>
                                        <p:cTn id="383" dur="500" fill="hold"/>
                                        <p:tgtEl>
                                          <p:spTgt spid="108"/>
                                        </p:tgtEl>
                                        <p:attrNameLst>
                                          <p:attrName>ppt_w</p:attrName>
                                        </p:attrNameLst>
                                      </p:cBhvr>
                                      <p:tavLst>
                                        <p:tav tm="0">
                                          <p:val>
                                            <p:fltVal val="0"/>
                                          </p:val>
                                        </p:tav>
                                        <p:tav tm="100000">
                                          <p:val>
                                            <p:strVal val="#ppt_w"/>
                                          </p:val>
                                        </p:tav>
                                      </p:tavLst>
                                    </p:anim>
                                    <p:anim calcmode="lin" valueType="num">
                                      <p:cBhvr>
                                        <p:cTn id="384" dur="500" fill="hold"/>
                                        <p:tgtEl>
                                          <p:spTgt spid="108"/>
                                        </p:tgtEl>
                                        <p:attrNameLst>
                                          <p:attrName>ppt_h</p:attrName>
                                        </p:attrNameLst>
                                      </p:cBhvr>
                                      <p:tavLst>
                                        <p:tav tm="0">
                                          <p:val>
                                            <p:fltVal val="0"/>
                                          </p:val>
                                        </p:tav>
                                        <p:tav tm="100000">
                                          <p:val>
                                            <p:strVal val="#ppt_h"/>
                                          </p:val>
                                        </p:tav>
                                      </p:tavLst>
                                    </p:anim>
                                    <p:anim calcmode="lin" valueType="num">
                                      <p:cBhvr>
                                        <p:cTn id="385" dur="500" fill="hold"/>
                                        <p:tgtEl>
                                          <p:spTgt spid="108"/>
                                        </p:tgtEl>
                                        <p:attrNameLst>
                                          <p:attrName>ppt_x</p:attrName>
                                        </p:attrNameLst>
                                      </p:cBhvr>
                                      <p:tavLst>
                                        <p:tav tm="0">
                                          <p:val>
                                            <p:fltVal val="0.5"/>
                                          </p:val>
                                        </p:tav>
                                        <p:tav tm="100000">
                                          <p:val>
                                            <p:strVal val="#ppt_x"/>
                                          </p:val>
                                        </p:tav>
                                      </p:tavLst>
                                    </p:anim>
                                    <p:anim calcmode="lin" valueType="num">
                                      <p:cBhvr>
                                        <p:cTn id="386" dur="500" fill="hold"/>
                                        <p:tgtEl>
                                          <p:spTgt spid="108"/>
                                        </p:tgtEl>
                                        <p:attrNameLst>
                                          <p:attrName>ppt_y</p:attrName>
                                        </p:attrNameLst>
                                      </p:cBhvr>
                                      <p:tavLst>
                                        <p:tav tm="0">
                                          <p:val>
                                            <p:fltVal val="0.5"/>
                                          </p:val>
                                        </p:tav>
                                        <p:tav tm="100000">
                                          <p:val>
                                            <p:strVal val="#ppt_y"/>
                                          </p:val>
                                        </p:tav>
                                      </p:tavLst>
                                    </p:anim>
                                  </p:childTnLst>
                                </p:cTn>
                              </p:par>
                              <p:par>
                                <p:cTn id="387" presetID="23" presetClass="entr" presetSubtype="528" repeatCount="5000" fill="hold" grpId="0" nodeType="withEffect">
                                  <p:stCondLst>
                                    <p:cond delay="500"/>
                                  </p:stCondLst>
                                  <p:childTnLst>
                                    <p:set>
                                      <p:cBhvr>
                                        <p:cTn id="388" dur="1" fill="hold">
                                          <p:stCondLst>
                                            <p:cond delay="0"/>
                                          </p:stCondLst>
                                        </p:cTn>
                                        <p:tgtEl>
                                          <p:spTgt spid="109"/>
                                        </p:tgtEl>
                                        <p:attrNameLst>
                                          <p:attrName>style.visibility</p:attrName>
                                        </p:attrNameLst>
                                      </p:cBhvr>
                                      <p:to>
                                        <p:strVal val="visible"/>
                                      </p:to>
                                    </p:set>
                                    <p:anim calcmode="lin" valueType="num">
                                      <p:cBhvr>
                                        <p:cTn id="389" dur="500" fill="hold"/>
                                        <p:tgtEl>
                                          <p:spTgt spid="109"/>
                                        </p:tgtEl>
                                        <p:attrNameLst>
                                          <p:attrName>ppt_w</p:attrName>
                                        </p:attrNameLst>
                                      </p:cBhvr>
                                      <p:tavLst>
                                        <p:tav tm="0">
                                          <p:val>
                                            <p:fltVal val="0"/>
                                          </p:val>
                                        </p:tav>
                                        <p:tav tm="100000">
                                          <p:val>
                                            <p:strVal val="#ppt_w"/>
                                          </p:val>
                                        </p:tav>
                                      </p:tavLst>
                                    </p:anim>
                                    <p:anim calcmode="lin" valueType="num">
                                      <p:cBhvr>
                                        <p:cTn id="390" dur="500" fill="hold"/>
                                        <p:tgtEl>
                                          <p:spTgt spid="109"/>
                                        </p:tgtEl>
                                        <p:attrNameLst>
                                          <p:attrName>ppt_h</p:attrName>
                                        </p:attrNameLst>
                                      </p:cBhvr>
                                      <p:tavLst>
                                        <p:tav tm="0">
                                          <p:val>
                                            <p:fltVal val="0"/>
                                          </p:val>
                                        </p:tav>
                                        <p:tav tm="100000">
                                          <p:val>
                                            <p:strVal val="#ppt_h"/>
                                          </p:val>
                                        </p:tav>
                                      </p:tavLst>
                                    </p:anim>
                                    <p:anim calcmode="lin" valueType="num">
                                      <p:cBhvr>
                                        <p:cTn id="391" dur="500" fill="hold"/>
                                        <p:tgtEl>
                                          <p:spTgt spid="109"/>
                                        </p:tgtEl>
                                        <p:attrNameLst>
                                          <p:attrName>ppt_x</p:attrName>
                                        </p:attrNameLst>
                                      </p:cBhvr>
                                      <p:tavLst>
                                        <p:tav tm="0">
                                          <p:val>
                                            <p:fltVal val="0.5"/>
                                          </p:val>
                                        </p:tav>
                                        <p:tav tm="100000">
                                          <p:val>
                                            <p:strVal val="#ppt_x"/>
                                          </p:val>
                                        </p:tav>
                                      </p:tavLst>
                                    </p:anim>
                                    <p:anim calcmode="lin" valueType="num">
                                      <p:cBhvr>
                                        <p:cTn id="392" dur="500" fill="hold"/>
                                        <p:tgtEl>
                                          <p:spTgt spid="109"/>
                                        </p:tgtEl>
                                        <p:attrNameLst>
                                          <p:attrName>ppt_y</p:attrName>
                                        </p:attrNameLst>
                                      </p:cBhvr>
                                      <p:tavLst>
                                        <p:tav tm="0">
                                          <p:val>
                                            <p:fltVal val="0.5"/>
                                          </p:val>
                                        </p:tav>
                                        <p:tav tm="100000">
                                          <p:val>
                                            <p:strVal val="#ppt_y"/>
                                          </p:val>
                                        </p:tav>
                                      </p:tavLst>
                                    </p:anim>
                                  </p:childTnLst>
                                </p:cTn>
                              </p:par>
                              <p:par>
                                <p:cTn id="393" presetID="23" presetClass="entr" presetSubtype="528" repeatCount="5000" fill="hold" grpId="0" nodeType="withEffect">
                                  <p:stCondLst>
                                    <p:cond delay="800"/>
                                  </p:stCondLst>
                                  <p:childTnLst>
                                    <p:set>
                                      <p:cBhvr>
                                        <p:cTn id="394" dur="1" fill="hold">
                                          <p:stCondLst>
                                            <p:cond delay="0"/>
                                          </p:stCondLst>
                                        </p:cTn>
                                        <p:tgtEl>
                                          <p:spTgt spid="110"/>
                                        </p:tgtEl>
                                        <p:attrNameLst>
                                          <p:attrName>style.visibility</p:attrName>
                                        </p:attrNameLst>
                                      </p:cBhvr>
                                      <p:to>
                                        <p:strVal val="visible"/>
                                      </p:to>
                                    </p:set>
                                    <p:anim calcmode="lin" valueType="num">
                                      <p:cBhvr>
                                        <p:cTn id="395" dur="500" fill="hold"/>
                                        <p:tgtEl>
                                          <p:spTgt spid="110"/>
                                        </p:tgtEl>
                                        <p:attrNameLst>
                                          <p:attrName>ppt_w</p:attrName>
                                        </p:attrNameLst>
                                      </p:cBhvr>
                                      <p:tavLst>
                                        <p:tav tm="0">
                                          <p:val>
                                            <p:fltVal val="0"/>
                                          </p:val>
                                        </p:tav>
                                        <p:tav tm="100000">
                                          <p:val>
                                            <p:strVal val="#ppt_w"/>
                                          </p:val>
                                        </p:tav>
                                      </p:tavLst>
                                    </p:anim>
                                    <p:anim calcmode="lin" valueType="num">
                                      <p:cBhvr>
                                        <p:cTn id="396" dur="500" fill="hold"/>
                                        <p:tgtEl>
                                          <p:spTgt spid="110"/>
                                        </p:tgtEl>
                                        <p:attrNameLst>
                                          <p:attrName>ppt_h</p:attrName>
                                        </p:attrNameLst>
                                      </p:cBhvr>
                                      <p:tavLst>
                                        <p:tav tm="0">
                                          <p:val>
                                            <p:fltVal val="0"/>
                                          </p:val>
                                        </p:tav>
                                        <p:tav tm="100000">
                                          <p:val>
                                            <p:strVal val="#ppt_h"/>
                                          </p:val>
                                        </p:tav>
                                      </p:tavLst>
                                    </p:anim>
                                    <p:anim calcmode="lin" valueType="num">
                                      <p:cBhvr>
                                        <p:cTn id="397" dur="500" fill="hold"/>
                                        <p:tgtEl>
                                          <p:spTgt spid="110"/>
                                        </p:tgtEl>
                                        <p:attrNameLst>
                                          <p:attrName>ppt_x</p:attrName>
                                        </p:attrNameLst>
                                      </p:cBhvr>
                                      <p:tavLst>
                                        <p:tav tm="0">
                                          <p:val>
                                            <p:fltVal val="0.5"/>
                                          </p:val>
                                        </p:tav>
                                        <p:tav tm="100000">
                                          <p:val>
                                            <p:strVal val="#ppt_x"/>
                                          </p:val>
                                        </p:tav>
                                      </p:tavLst>
                                    </p:anim>
                                    <p:anim calcmode="lin" valueType="num">
                                      <p:cBhvr>
                                        <p:cTn id="398" dur="500" fill="hold"/>
                                        <p:tgtEl>
                                          <p:spTgt spid="110"/>
                                        </p:tgtEl>
                                        <p:attrNameLst>
                                          <p:attrName>ppt_y</p:attrName>
                                        </p:attrNameLst>
                                      </p:cBhvr>
                                      <p:tavLst>
                                        <p:tav tm="0">
                                          <p:val>
                                            <p:fltVal val="0.5"/>
                                          </p:val>
                                        </p:tav>
                                        <p:tav tm="100000">
                                          <p:val>
                                            <p:strVal val="#ppt_y"/>
                                          </p:val>
                                        </p:tav>
                                      </p:tavLst>
                                    </p:anim>
                                  </p:childTnLst>
                                </p:cTn>
                              </p:par>
                              <p:par>
                                <p:cTn id="399" presetID="23" presetClass="entr" presetSubtype="528" repeatCount="5000" fill="hold" nodeType="withEffect">
                                  <p:stCondLst>
                                    <p:cond delay="900"/>
                                  </p:stCondLst>
                                  <p:childTnLst>
                                    <p:set>
                                      <p:cBhvr>
                                        <p:cTn id="400" dur="1" fill="hold">
                                          <p:stCondLst>
                                            <p:cond delay="0"/>
                                          </p:stCondLst>
                                        </p:cTn>
                                        <p:tgtEl>
                                          <p:spTgt spid="111"/>
                                        </p:tgtEl>
                                        <p:attrNameLst>
                                          <p:attrName>style.visibility</p:attrName>
                                        </p:attrNameLst>
                                      </p:cBhvr>
                                      <p:to>
                                        <p:strVal val="visible"/>
                                      </p:to>
                                    </p:set>
                                    <p:anim calcmode="lin" valueType="num">
                                      <p:cBhvr>
                                        <p:cTn id="401" dur="500" fill="hold"/>
                                        <p:tgtEl>
                                          <p:spTgt spid="111"/>
                                        </p:tgtEl>
                                        <p:attrNameLst>
                                          <p:attrName>ppt_w</p:attrName>
                                        </p:attrNameLst>
                                      </p:cBhvr>
                                      <p:tavLst>
                                        <p:tav tm="0">
                                          <p:val>
                                            <p:fltVal val="0"/>
                                          </p:val>
                                        </p:tav>
                                        <p:tav tm="100000">
                                          <p:val>
                                            <p:strVal val="#ppt_w"/>
                                          </p:val>
                                        </p:tav>
                                      </p:tavLst>
                                    </p:anim>
                                    <p:anim calcmode="lin" valueType="num">
                                      <p:cBhvr>
                                        <p:cTn id="402" dur="500" fill="hold"/>
                                        <p:tgtEl>
                                          <p:spTgt spid="111"/>
                                        </p:tgtEl>
                                        <p:attrNameLst>
                                          <p:attrName>ppt_h</p:attrName>
                                        </p:attrNameLst>
                                      </p:cBhvr>
                                      <p:tavLst>
                                        <p:tav tm="0">
                                          <p:val>
                                            <p:fltVal val="0"/>
                                          </p:val>
                                        </p:tav>
                                        <p:tav tm="100000">
                                          <p:val>
                                            <p:strVal val="#ppt_h"/>
                                          </p:val>
                                        </p:tav>
                                      </p:tavLst>
                                    </p:anim>
                                    <p:anim calcmode="lin" valueType="num">
                                      <p:cBhvr>
                                        <p:cTn id="403" dur="500" fill="hold"/>
                                        <p:tgtEl>
                                          <p:spTgt spid="111"/>
                                        </p:tgtEl>
                                        <p:attrNameLst>
                                          <p:attrName>ppt_x</p:attrName>
                                        </p:attrNameLst>
                                      </p:cBhvr>
                                      <p:tavLst>
                                        <p:tav tm="0">
                                          <p:val>
                                            <p:fltVal val="0.5"/>
                                          </p:val>
                                        </p:tav>
                                        <p:tav tm="100000">
                                          <p:val>
                                            <p:strVal val="#ppt_x"/>
                                          </p:val>
                                        </p:tav>
                                      </p:tavLst>
                                    </p:anim>
                                    <p:anim calcmode="lin" valueType="num">
                                      <p:cBhvr>
                                        <p:cTn id="404" dur="500" fill="hold"/>
                                        <p:tgtEl>
                                          <p:spTgt spid="111"/>
                                        </p:tgtEl>
                                        <p:attrNameLst>
                                          <p:attrName>ppt_y</p:attrName>
                                        </p:attrNameLst>
                                      </p:cBhvr>
                                      <p:tavLst>
                                        <p:tav tm="0">
                                          <p:val>
                                            <p:fltVal val="0.5"/>
                                          </p:val>
                                        </p:tav>
                                        <p:tav tm="100000">
                                          <p:val>
                                            <p:strVal val="#ppt_y"/>
                                          </p:val>
                                        </p:tav>
                                      </p:tavLst>
                                    </p:anim>
                                  </p:childTnLst>
                                </p:cTn>
                              </p:par>
                              <p:par>
                                <p:cTn id="405" presetID="23" presetClass="entr" presetSubtype="528" repeatCount="5000" fill="hold" grpId="0" nodeType="withEffect">
                                  <p:stCondLst>
                                    <p:cond delay="500"/>
                                  </p:stCondLst>
                                  <p:childTnLst>
                                    <p:set>
                                      <p:cBhvr>
                                        <p:cTn id="406" dur="1" fill="hold">
                                          <p:stCondLst>
                                            <p:cond delay="0"/>
                                          </p:stCondLst>
                                        </p:cTn>
                                        <p:tgtEl>
                                          <p:spTgt spid="112"/>
                                        </p:tgtEl>
                                        <p:attrNameLst>
                                          <p:attrName>style.visibility</p:attrName>
                                        </p:attrNameLst>
                                      </p:cBhvr>
                                      <p:to>
                                        <p:strVal val="visible"/>
                                      </p:to>
                                    </p:set>
                                    <p:anim calcmode="lin" valueType="num">
                                      <p:cBhvr>
                                        <p:cTn id="407" dur="500" fill="hold"/>
                                        <p:tgtEl>
                                          <p:spTgt spid="112"/>
                                        </p:tgtEl>
                                        <p:attrNameLst>
                                          <p:attrName>ppt_w</p:attrName>
                                        </p:attrNameLst>
                                      </p:cBhvr>
                                      <p:tavLst>
                                        <p:tav tm="0">
                                          <p:val>
                                            <p:fltVal val="0"/>
                                          </p:val>
                                        </p:tav>
                                        <p:tav tm="100000">
                                          <p:val>
                                            <p:strVal val="#ppt_w"/>
                                          </p:val>
                                        </p:tav>
                                      </p:tavLst>
                                    </p:anim>
                                    <p:anim calcmode="lin" valueType="num">
                                      <p:cBhvr>
                                        <p:cTn id="408" dur="500" fill="hold"/>
                                        <p:tgtEl>
                                          <p:spTgt spid="112"/>
                                        </p:tgtEl>
                                        <p:attrNameLst>
                                          <p:attrName>ppt_h</p:attrName>
                                        </p:attrNameLst>
                                      </p:cBhvr>
                                      <p:tavLst>
                                        <p:tav tm="0">
                                          <p:val>
                                            <p:fltVal val="0"/>
                                          </p:val>
                                        </p:tav>
                                        <p:tav tm="100000">
                                          <p:val>
                                            <p:strVal val="#ppt_h"/>
                                          </p:val>
                                        </p:tav>
                                      </p:tavLst>
                                    </p:anim>
                                    <p:anim calcmode="lin" valueType="num">
                                      <p:cBhvr>
                                        <p:cTn id="409" dur="500" fill="hold"/>
                                        <p:tgtEl>
                                          <p:spTgt spid="112"/>
                                        </p:tgtEl>
                                        <p:attrNameLst>
                                          <p:attrName>ppt_x</p:attrName>
                                        </p:attrNameLst>
                                      </p:cBhvr>
                                      <p:tavLst>
                                        <p:tav tm="0">
                                          <p:val>
                                            <p:fltVal val="0.5"/>
                                          </p:val>
                                        </p:tav>
                                        <p:tav tm="100000">
                                          <p:val>
                                            <p:strVal val="#ppt_x"/>
                                          </p:val>
                                        </p:tav>
                                      </p:tavLst>
                                    </p:anim>
                                    <p:anim calcmode="lin" valueType="num">
                                      <p:cBhvr>
                                        <p:cTn id="410" dur="500" fill="hold"/>
                                        <p:tgtEl>
                                          <p:spTgt spid="112"/>
                                        </p:tgtEl>
                                        <p:attrNameLst>
                                          <p:attrName>ppt_y</p:attrName>
                                        </p:attrNameLst>
                                      </p:cBhvr>
                                      <p:tavLst>
                                        <p:tav tm="0">
                                          <p:val>
                                            <p:fltVal val="0.5"/>
                                          </p:val>
                                        </p:tav>
                                        <p:tav tm="100000">
                                          <p:val>
                                            <p:strVal val="#ppt_y"/>
                                          </p:val>
                                        </p:tav>
                                      </p:tavLst>
                                    </p:anim>
                                  </p:childTnLst>
                                </p:cTn>
                              </p:par>
                              <p:par>
                                <p:cTn id="411" presetID="23" presetClass="entr" presetSubtype="528" repeatCount="5000" fill="hold" grpId="0" nodeType="withEffect">
                                  <p:stCondLst>
                                    <p:cond delay="1000"/>
                                  </p:stCondLst>
                                  <p:childTnLst>
                                    <p:set>
                                      <p:cBhvr>
                                        <p:cTn id="412" dur="1" fill="hold">
                                          <p:stCondLst>
                                            <p:cond delay="0"/>
                                          </p:stCondLst>
                                        </p:cTn>
                                        <p:tgtEl>
                                          <p:spTgt spid="113"/>
                                        </p:tgtEl>
                                        <p:attrNameLst>
                                          <p:attrName>style.visibility</p:attrName>
                                        </p:attrNameLst>
                                      </p:cBhvr>
                                      <p:to>
                                        <p:strVal val="visible"/>
                                      </p:to>
                                    </p:set>
                                    <p:anim calcmode="lin" valueType="num">
                                      <p:cBhvr>
                                        <p:cTn id="413" dur="500" fill="hold"/>
                                        <p:tgtEl>
                                          <p:spTgt spid="113"/>
                                        </p:tgtEl>
                                        <p:attrNameLst>
                                          <p:attrName>ppt_w</p:attrName>
                                        </p:attrNameLst>
                                      </p:cBhvr>
                                      <p:tavLst>
                                        <p:tav tm="0">
                                          <p:val>
                                            <p:fltVal val="0"/>
                                          </p:val>
                                        </p:tav>
                                        <p:tav tm="100000">
                                          <p:val>
                                            <p:strVal val="#ppt_w"/>
                                          </p:val>
                                        </p:tav>
                                      </p:tavLst>
                                    </p:anim>
                                    <p:anim calcmode="lin" valueType="num">
                                      <p:cBhvr>
                                        <p:cTn id="414" dur="500" fill="hold"/>
                                        <p:tgtEl>
                                          <p:spTgt spid="113"/>
                                        </p:tgtEl>
                                        <p:attrNameLst>
                                          <p:attrName>ppt_h</p:attrName>
                                        </p:attrNameLst>
                                      </p:cBhvr>
                                      <p:tavLst>
                                        <p:tav tm="0">
                                          <p:val>
                                            <p:fltVal val="0"/>
                                          </p:val>
                                        </p:tav>
                                        <p:tav tm="100000">
                                          <p:val>
                                            <p:strVal val="#ppt_h"/>
                                          </p:val>
                                        </p:tav>
                                      </p:tavLst>
                                    </p:anim>
                                    <p:anim calcmode="lin" valueType="num">
                                      <p:cBhvr>
                                        <p:cTn id="415" dur="500" fill="hold"/>
                                        <p:tgtEl>
                                          <p:spTgt spid="113"/>
                                        </p:tgtEl>
                                        <p:attrNameLst>
                                          <p:attrName>ppt_x</p:attrName>
                                        </p:attrNameLst>
                                      </p:cBhvr>
                                      <p:tavLst>
                                        <p:tav tm="0">
                                          <p:val>
                                            <p:fltVal val="0.5"/>
                                          </p:val>
                                        </p:tav>
                                        <p:tav tm="100000">
                                          <p:val>
                                            <p:strVal val="#ppt_x"/>
                                          </p:val>
                                        </p:tav>
                                      </p:tavLst>
                                    </p:anim>
                                    <p:anim calcmode="lin" valueType="num">
                                      <p:cBhvr>
                                        <p:cTn id="416" dur="500" fill="hold"/>
                                        <p:tgtEl>
                                          <p:spTgt spid="113"/>
                                        </p:tgtEl>
                                        <p:attrNameLst>
                                          <p:attrName>ppt_y</p:attrName>
                                        </p:attrNameLst>
                                      </p:cBhvr>
                                      <p:tavLst>
                                        <p:tav tm="0">
                                          <p:val>
                                            <p:fltVal val="0.5"/>
                                          </p:val>
                                        </p:tav>
                                        <p:tav tm="100000">
                                          <p:val>
                                            <p:strVal val="#ppt_y"/>
                                          </p:val>
                                        </p:tav>
                                      </p:tavLst>
                                    </p:anim>
                                  </p:childTnLst>
                                </p:cTn>
                              </p:par>
                              <p:par>
                                <p:cTn id="417" presetID="23" presetClass="entr" presetSubtype="528" repeatCount="5000" fill="hold" grpId="0" nodeType="withEffect">
                                  <p:stCondLst>
                                    <p:cond delay="500"/>
                                  </p:stCondLst>
                                  <p:childTnLst>
                                    <p:set>
                                      <p:cBhvr>
                                        <p:cTn id="418" dur="1" fill="hold">
                                          <p:stCondLst>
                                            <p:cond delay="0"/>
                                          </p:stCondLst>
                                        </p:cTn>
                                        <p:tgtEl>
                                          <p:spTgt spid="114"/>
                                        </p:tgtEl>
                                        <p:attrNameLst>
                                          <p:attrName>style.visibility</p:attrName>
                                        </p:attrNameLst>
                                      </p:cBhvr>
                                      <p:to>
                                        <p:strVal val="visible"/>
                                      </p:to>
                                    </p:set>
                                    <p:anim calcmode="lin" valueType="num">
                                      <p:cBhvr>
                                        <p:cTn id="419" dur="500" fill="hold"/>
                                        <p:tgtEl>
                                          <p:spTgt spid="114"/>
                                        </p:tgtEl>
                                        <p:attrNameLst>
                                          <p:attrName>ppt_w</p:attrName>
                                        </p:attrNameLst>
                                      </p:cBhvr>
                                      <p:tavLst>
                                        <p:tav tm="0">
                                          <p:val>
                                            <p:fltVal val="0"/>
                                          </p:val>
                                        </p:tav>
                                        <p:tav tm="100000">
                                          <p:val>
                                            <p:strVal val="#ppt_w"/>
                                          </p:val>
                                        </p:tav>
                                      </p:tavLst>
                                    </p:anim>
                                    <p:anim calcmode="lin" valueType="num">
                                      <p:cBhvr>
                                        <p:cTn id="420" dur="500" fill="hold"/>
                                        <p:tgtEl>
                                          <p:spTgt spid="114"/>
                                        </p:tgtEl>
                                        <p:attrNameLst>
                                          <p:attrName>ppt_h</p:attrName>
                                        </p:attrNameLst>
                                      </p:cBhvr>
                                      <p:tavLst>
                                        <p:tav tm="0">
                                          <p:val>
                                            <p:fltVal val="0"/>
                                          </p:val>
                                        </p:tav>
                                        <p:tav tm="100000">
                                          <p:val>
                                            <p:strVal val="#ppt_h"/>
                                          </p:val>
                                        </p:tav>
                                      </p:tavLst>
                                    </p:anim>
                                    <p:anim calcmode="lin" valueType="num">
                                      <p:cBhvr>
                                        <p:cTn id="421" dur="500" fill="hold"/>
                                        <p:tgtEl>
                                          <p:spTgt spid="114"/>
                                        </p:tgtEl>
                                        <p:attrNameLst>
                                          <p:attrName>ppt_x</p:attrName>
                                        </p:attrNameLst>
                                      </p:cBhvr>
                                      <p:tavLst>
                                        <p:tav tm="0">
                                          <p:val>
                                            <p:fltVal val="0.5"/>
                                          </p:val>
                                        </p:tav>
                                        <p:tav tm="100000">
                                          <p:val>
                                            <p:strVal val="#ppt_x"/>
                                          </p:val>
                                        </p:tav>
                                      </p:tavLst>
                                    </p:anim>
                                    <p:anim calcmode="lin" valueType="num">
                                      <p:cBhvr>
                                        <p:cTn id="422" dur="500" fill="hold"/>
                                        <p:tgtEl>
                                          <p:spTgt spid="114"/>
                                        </p:tgtEl>
                                        <p:attrNameLst>
                                          <p:attrName>ppt_y</p:attrName>
                                        </p:attrNameLst>
                                      </p:cBhvr>
                                      <p:tavLst>
                                        <p:tav tm="0">
                                          <p:val>
                                            <p:fltVal val="0.5"/>
                                          </p:val>
                                        </p:tav>
                                        <p:tav tm="100000">
                                          <p:val>
                                            <p:strVal val="#ppt_y"/>
                                          </p:val>
                                        </p:tav>
                                      </p:tavLst>
                                    </p:anim>
                                  </p:childTnLst>
                                </p:cTn>
                              </p:par>
                              <p:par>
                                <p:cTn id="423" presetID="23" presetClass="entr" presetSubtype="528" repeatCount="5000" fill="hold" grpId="0" nodeType="withEffect">
                                  <p:stCondLst>
                                    <p:cond delay="1000"/>
                                  </p:stCondLst>
                                  <p:childTnLst>
                                    <p:set>
                                      <p:cBhvr>
                                        <p:cTn id="424" dur="1" fill="hold">
                                          <p:stCondLst>
                                            <p:cond delay="0"/>
                                          </p:stCondLst>
                                        </p:cTn>
                                        <p:tgtEl>
                                          <p:spTgt spid="115"/>
                                        </p:tgtEl>
                                        <p:attrNameLst>
                                          <p:attrName>style.visibility</p:attrName>
                                        </p:attrNameLst>
                                      </p:cBhvr>
                                      <p:to>
                                        <p:strVal val="visible"/>
                                      </p:to>
                                    </p:set>
                                    <p:anim calcmode="lin" valueType="num">
                                      <p:cBhvr>
                                        <p:cTn id="425" dur="500" fill="hold"/>
                                        <p:tgtEl>
                                          <p:spTgt spid="115"/>
                                        </p:tgtEl>
                                        <p:attrNameLst>
                                          <p:attrName>ppt_w</p:attrName>
                                        </p:attrNameLst>
                                      </p:cBhvr>
                                      <p:tavLst>
                                        <p:tav tm="0">
                                          <p:val>
                                            <p:fltVal val="0"/>
                                          </p:val>
                                        </p:tav>
                                        <p:tav tm="100000">
                                          <p:val>
                                            <p:strVal val="#ppt_w"/>
                                          </p:val>
                                        </p:tav>
                                      </p:tavLst>
                                    </p:anim>
                                    <p:anim calcmode="lin" valueType="num">
                                      <p:cBhvr>
                                        <p:cTn id="426" dur="500" fill="hold"/>
                                        <p:tgtEl>
                                          <p:spTgt spid="115"/>
                                        </p:tgtEl>
                                        <p:attrNameLst>
                                          <p:attrName>ppt_h</p:attrName>
                                        </p:attrNameLst>
                                      </p:cBhvr>
                                      <p:tavLst>
                                        <p:tav tm="0">
                                          <p:val>
                                            <p:fltVal val="0"/>
                                          </p:val>
                                        </p:tav>
                                        <p:tav tm="100000">
                                          <p:val>
                                            <p:strVal val="#ppt_h"/>
                                          </p:val>
                                        </p:tav>
                                      </p:tavLst>
                                    </p:anim>
                                    <p:anim calcmode="lin" valueType="num">
                                      <p:cBhvr>
                                        <p:cTn id="427" dur="500" fill="hold"/>
                                        <p:tgtEl>
                                          <p:spTgt spid="115"/>
                                        </p:tgtEl>
                                        <p:attrNameLst>
                                          <p:attrName>ppt_x</p:attrName>
                                        </p:attrNameLst>
                                      </p:cBhvr>
                                      <p:tavLst>
                                        <p:tav tm="0">
                                          <p:val>
                                            <p:fltVal val="0.5"/>
                                          </p:val>
                                        </p:tav>
                                        <p:tav tm="100000">
                                          <p:val>
                                            <p:strVal val="#ppt_x"/>
                                          </p:val>
                                        </p:tav>
                                      </p:tavLst>
                                    </p:anim>
                                    <p:anim calcmode="lin" valueType="num">
                                      <p:cBhvr>
                                        <p:cTn id="428" dur="500" fill="hold"/>
                                        <p:tgtEl>
                                          <p:spTgt spid="115"/>
                                        </p:tgtEl>
                                        <p:attrNameLst>
                                          <p:attrName>ppt_y</p:attrName>
                                        </p:attrNameLst>
                                      </p:cBhvr>
                                      <p:tavLst>
                                        <p:tav tm="0">
                                          <p:val>
                                            <p:fltVal val="0.5"/>
                                          </p:val>
                                        </p:tav>
                                        <p:tav tm="100000">
                                          <p:val>
                                            <p:strVal val="#ppt_y"/>
                                          </p:val>
                                        </p:tav>
                                      </p:tavLst>
                                    </p:anim>
                                  </p:childTnLst>
                                </p:cTn>
                              </p:par>
                              <p:par>
                                <p:cTn id="429" presetID="23" presetClass="entr" presetSubtype="528" repeatCount="5000" fill="hold" nodeType="withEffect">
                                  <p:stCondLst>
                                    <p:cond delay="600"/>
                                  </p:stCondLst>
                                  <p:childTnLst>
                                    <p:set>
                                      <p:cBhvr>
                                        <p:cTn id="430" dur="1" fill="hold">
                                          <p:stCondLst>
                                            <p:cond delay="0"/>
                                          </p:stCondLst>
                                        </p:cTn>
                                        <p:tgtEl>
                                          <p:spTgt spid="116"/>
                                        </p:tgtEl>
                                        <p:attrNameLst>
                                          <p:attrName>style.visibility</p:attrName>
                                        </p:attrNameLst>
                                      </p:cBhvr>
                                      <p:to>
                                        <p:strVal val="visible"/>
                                      </p:to>
                                    </p:set>
                                    <p:anim calcmode="lin" valueType="num">
                                      <p:cBhvr>
                                        <p:cTn id="431" dur="500" fill="hold"/>
                                        <p:tgtEl>
                                          <p:spTgt spid="116"/>
                                        </p:tgtEl>
                                        <p:attrNameLst>
                                          <p:attrName>ppt_w</p:attrName>
                                        </p:attrNameLst>
                                      </p:cBhvr>
                                      <p:tavLst>
                                        <p:tav tm="0">
                                          <p:val>
                                            <p:fltVal val="0"/>
                                          </p:val>
                                        </p:tav>
                                        <p:tav tm="100000">
                                          <p:val>
                                            <p:strVal val="#ppt_w"/>
                                          </p:val>
                                        </p:tav>
                                      </p:tavLst>
                                    </p:anim>
                                    <p:anim calcmode="lin" valueType="num">
                                      <p:cBhvr>
                                        <p:cTn id="432" dur="500" fill="hold"/>
                                        <p:tgtEl>
                                          <p:spTgt spid="116"/>
                                        </p:tgtEl>
                                        <p:attrNameLst>
                                          <p:attrName>ppt_h</p:attrName>
                                        </p:attrNameLst>
                                      </p:cBhvr>
                                      <p:tavLst>
                                        <p:tav tm="0">
                                          <p:val>
                                            <p:fltVal val="0"/>
                                          </p:val>
                                        </p:tav>
                                        <p:tav tm="100000">
                                          <p:val>
                                            <p:strVal val="#ppt_h"/>
                                          </p:val>
                                        </p:tav>
                                      </p:tavLst>
                                    </p:anim>
                                    <p:anim calcmode="lin" valueType="num">
                                      <p:cBhvr>
                                        <p:cTn id="433" dur="500" fill="hold"/>
                                        <p:tgtEl>
                                          <p:spTgt spid="116"/>
                                        </p:tgtEl>
                                        <p:attrNameLst>
                                          <p:attrName>ppt_x</p:attrName>
                                        </p:attrNameLst>
                                      </p:cBhvr>
                                      <p:tavLst>
                                        <p:tav tm="0">
                                          <p:val>
                                            <p:fltVal val="0.5"/>
                                          </p:val>
                                        </p:tav>
                                        <p:tav tm="100000">
                                          <p:val>
                                            <p:strVal val="#ppt_x"/>
                                          </p:val>
                                        </p:tav>
                                      </p:tavLst>
                                    </p:anim>
                                    <p:anim calcmode="lin" valueType="num">
                                      <p:cBhvr>
                                        <p:cTn id="434" dur="500" fill="hold"/>
                                        <p:tgtEl>
                                          <p:spTgt spid="116"/>
                                        </p:tgtEl>
                                        <p:attrNameLst>
                                          <p:attrName>ppt_y</p:attrName>
                                        </p:attrNameLst>
                                      </p:cBhvr>
                                      <p:tavLst>
                                        <p:tav tm="0">
                                          <p:val>
                                            <p:fltVal val="0.5"/>
                                          </p:val>
                                        </p:tav>
                                        <p:tav tm="100000">
                                          <p:val>
                                            <p:strVal val="#ppt_y"/>
                                          </p:val>
                                        </p:tav>
                                      </p:tavLst>
                                    </p:anim>
                                  </p:childTnLst>
                                </p:cTn>
                              </p:par>
                              <p:par>
                                <p:cTn id="435" presetID="23" presetClass="entr" presetSubtype="528" repeatCount="5000" fill="hold" grpId="0" nodeType="withEffect">
                                  <p:stCondLst>
                                    <p:cond delay="800"/>
                                  </p:stCondLst>
                                  <p:childTnLst>
                                    <p:set>
                                      <p:cBhvr>
                                        <p:cTn id="436" dur="1" fill="hold">
                                          <p:stCondLst>
                                            <p:cond delay="0"/>
                                          </p:stCondLst>
                                        </p:cTn>
                                        <p:tgtEl>
                                          <p:spTgt spid="117"/>
                                        </p:tgtEl>
                                        <p:attrNameLst>
                                          <p:attrName>style.visibility</p:attrName>
                                        </p:attrNameLst>
                                      </p:cBhvr>
                                      <p:to>
                                        <p:strVal val="visible"/>
                                      </p:to>
                                    </p:set>
                                    <p:anim calcmode="lin" valueType="num">
                                      <p:cBhvr>
                                        <p:cTn id="437" dur="500" fill="hold"/>
                                        <p:tgtEl>
                                          <p:spTgt spid="117"/>
                                        </p:tgtEl>
                                        <p:attrNameLst>
                                          <p:attrName>ppt_w</p:attrName>
                                        </p:attrNameLst>
                                      </p:cBhvr>
                                      <p:tavLst>
                                        <p:tav tm="0">
                                          <p:val>
                                            <p:fltVal val="0"/>
                                          </p:val>
                                        </p:tav>
                                        <p:tav tm="100000">
                                          <p:val>
                                            <p:strVal val="#ppt_w"/>
                                          </p:val>
                                        </p:tav>
                                      </p:tavLst>
                                    </p:anim>
                                    <p:anim calcmode="lin" valueType="num">
                                      <p:cBhvr>
                                        <p:cTn id="438" dur="500" fill="hold"/>
                                        <p:tgtEl>
                                          <p:spTgt spid="117"/>
                                        </p:tgtEl>
                                        <p:attrNameLst>
                                          <p:attrName>ppt_h</p:attrName>
                                        </p:attrNameLst>
                                      </p:cBhvr>
                                      <p:tavLst>
                                        <p:tav tm="0">
                                          <p:val>
                                            <p:fltVal val="0"/>
                                          </p:val>
                                        </p:tav>
                                        <p:tav tm="100000">
                                          <p:val>
                                            <p:strVal val="#ppt_h"/>
                                          </p:val>
                                        </p:tav>
                                      </p:tavLst>
                                    </p:anim>
                                    <p:anim calcmode="lin" valueType="num">
                                      <p:cBhvr>
                                        <p:cTn id="439" dur="500" fill="hold"/>
                                        <p:tgtEl>
                                          <p:spTgt spid="117"/>
                                        </p:tgtEl>
                                        <p:attrNameLst>
                                          <p:attrName>ppt_x</p:attrName>
                                        </p:attrNameLst>
                                      </p:cBhvr>
                                      <p:tavLst>
                                        <p:tav tm="0">
                                          <p:val>
                                            <p:fltVal val="0.5"/>
                                          </p:val>
                                        </p:tav>
                                        <p:tav tm="100000">
                                          <p:val>
                                            <p:strVal val="#ppt_x"/>
                                          </p:val>
                                        </p:tav>
                                      </p:tavLst>
                                    </p:anim>
                                    <p:anim calcmode="lin" valueType="num">
                                      <p:cBhvr>
                                        <p:cTn id="440" dur="500" fill="hold"/>
                                        <p:tgtEl>
                                          <p:spTgt spid="117"/>
                                        </p:tgtEl>
                                        <p:attrNameLst>
                                          <p:attrName>ppt_y</p:attrName>
                                        </p:attrNameLst>
                                      </p:cBhvr>
                                      <p:tavLst>
                                        <p:tav tm="0">
                                          <p:val>
                                            <p:fltVal val="0.5"/>
                                          </p:val>
                                        </p:tav>
                                        <p:tav tm="100000">
                                          <p:val>
                                            <p:strVal val="#ppt_y"/>
                                          </p:val>
                                        </p:tav>
                                      </p:tavLst>
                                    </p:anim>
                                  </p:childTnLst>
                                </p:cTn>
                              </p:par>
                              <p:par>
                                <p:cTn id="441" presetID="23" presetClass="entr" presetSubtype="528" repeatCount="5000" fill="hold" grpId="0" nodeType="withEffect">
                                  <p:stCondLst>
                                    <p:cond delay="800"/>
                                  </p:stCondLst>
                                  <p:childTnLst>
                                    <p:set>
                                      <p:cBhvr>
                                        <p:cTn id="442" dur="1" fill="hold">
                                          <p:stCondLst>
                                            <p:cond delay="0"/>
                                          </p:stCondLst>
                                        </p:cTn>
                                        <p:tgtEl>
                                          <p:spTgt spid="118"/>
                                        </p:tgtEl>
                                        <p:attrNameLst>
                                          <p:attrName>style.visibility</p:attrName>
                                        </p:attrNameLst>
                                      </p:cBhvr>
                                      <p:to>
                                        <p:strVal val="visible"/>
                                      </p:to>
                                    </p:set>
                                    <p:anim calcmode="lin" valueType="num">
                                      <p:cBhvr>
                                        <p:cTn id="443" dur="500" fill="hold"/>
                                        <p:tgtEl>
                                          <p:spTgt spid="118"/>
                                        </p:tgtEl>
                                        <p:attrNameLst>
                                          <p:attrName>ppt_w</p:attrName>
                                        </p:attrNameLst>
                                      </p:cBhvr>
                                      <p:tavLst>
                                        <p:tav tm="0">
                                          <p:val>
                                            <p:fltVal val="0"/>
                                          </p:val>
                                        </p:tav>
                                        <p:tav tm="100000">
                                          <p:val>
                                            <p:strVal val="#ppt_w"/>
                                          </p:val>
                                        </p:tav>
                                      </p:tavLst>
                                    </p:anim>
                                    <p:anim calcmode="lin" valueType="num">
                                      <p:cBhvr>
                                        <p:cTn id="444" dur="500" fill="hold"/>
                                        <p:tgtEl>
                                          <p:spTgt spid="118"/>
                                        </p:tgtEl>
                                        <p:attrNameLst>
                                          <p:attrName>ppt_h</p:attrName>
                                        </p:attrNameLst>
                                      </p:cBhvr>
                                      <p:tavLst>
                                        <p:tav tm="0">
                                          <p:val>
                                            <p:fltVal val="0"/>
                                          </p:val>
                                        </p:tav>
                                        <p:tav tm="100000">
                                          <p:val>
                                            <p:strVal val="#ppt_h"/>
                                          </p:val>
                                        </p:tav>
                                      </p:tavLst>
                                    </p:anim>
                                    <p:anim calcmode="lin" valueType="num">
                                      <p:cBhvr>
                                        <p:cTn id="445" dur="500" fill="hold"/>
                                        <p:tgtEl>
                                          <p:spTgt spid="118"/>
                                        </p:tgtEl>
                                        <p:attrNameLst>
                                          <p:attrName>ppt_x</p:attrName>
                                        </p:attrNameLst>
                                      </p:cBhvr>
                                      <p:tavLst>
                                        <p:tav tm="0">
                                          <p:val>
                                            <p:fltVal val="0.5"/>
                                          </p:val>
                                        </p:tav>
                                        <p:tav tm="100000">
                                          <p:val>
                                            <p:strVal val="#ppt_x"/>
                                          </p:val>
                                        </p:tav>
                                      </p:tavLst>
                                    </p:anim>
                                    <p:anim calcmode="lin" valueType="num">
                                      <p:cBhvr>
                                        <p:cTn id="446" dur="500" fill="hold"/>
                                        <p:tgtEl>
                                          <p:spTgt spid="118"/>
                                        </p:tgtEl>
                                        <p:attrNameLst>
                                          <p:attrName>ppt_y</p:attrName>
                                        </p:attrNameLst>
                                      </p:cBhvr>
                                      <p:tavLst>
                                        <p:tav tm="0">
                                          <p:val>
                                            <p:fltVal val="0.5"/>
                                          </p:val>
                                        </p:tav>
                                        <p:tav tm="100000">
                                          <p:val>
                                            <p:strVal val="#ppt_y"/>
                                          </p:val>
                                        </p:tav>
                                      </p:tavLst>
                                    </p:anim>
                                  </p:childTnLst>
                                </p:cTn>
                              </p:par>
                              <p:par>
                                <p:cTn id="447" presetID="23" presetClass="entr" presetSubtype="528" repeatCount="5000" fill="hold" grpId="0" nodeType="withEffect">
                                  <p:stCondLst>
                                    <p:cond delay="1000"/>
                                  </p:stCondLst>
                                  <p:childTnLst>
                                    <p:set>
                                      <p:cBhvr>
                                        <p:cTn id="448" dur="1" fill="hold">
                                          <p:stCondLst>
                                            <p:cond delay="0"/>
                                          </p:stCondLst>
                                        </p:cTn>
                                        <p:tgtEl>
                                          <p:spTgt spid="119"/>
                                        </p:tgtEl>
                                        <p:attrNameLst>
                                          <p:attrName>style.visibility</p:attrName>
                                        </p:attrNameLst>
                                      </p:cBhvr>
                                      <p:to>
                                        <p:strVal val="visible"/>
                                      </p:to>
                                    </p:set>
                                    <p:anim calcmode="lin" valueType="num">
                                      <p:cBhvr>
                                        <p:cTn id="449" dur="500" fill="hold"/>
                                        <p:tgtEl>
                                          <p:spTgt spid="119"/>
                                        </p:tgtEl>
                                        <p:attrNameLst>
                                          <p:attrName>ppt_w</p:attrName>
                                        </p:attrNameLst>
                                      </p:cBhvr>
                                      <p:tavLst>
                                        <p:tav tm="0">
                                          <p:val>
                                            <p:fltVal val="0"/>
                                          </p:val>
                                        </p:tav>
                                        <p:tav tm="100000">
                                          <p:val>
                                            <p:strVal val="#ppt_w"/>
                                          </p:val>
                                        </p:tav>
                                      </p:tavLst>
                                    </p:anim>
                                    <p:anim calcmode="lin" valueType="num">
                                      <p:cBhvr>
                                        <p:cTn id="450" dur="500" fill="hold"/>
                                        <p:tgtEl>
                                          <p:spTgt spid="119"/>
                                        </p:tgtEl>
                                        <p:attrNameLst>
                                          <p:attrName>ppt_h</p:attrName>
                                        </p:attrNameLst>
                                      </p:cBhvr>
                                      <p:tavLst>
                                        <p:tav tm="0">
                                          <p:val>
                                            <p:fltVal val="0"/>
                                          </p:val>
                                        </p:tav>
                                        <p:tav tm="100000">
                                          <p:val>
                                            <p:strVal val="#ppt_h"/>
                                          </p:val>
                                        </p:tav>
                                      </p:tavLst>
                                    </p:anim>
                                    <p:anim calcmode="lin" valueType="num">
                                      <p:cBhvr>
                                        <p:cTn id="451" dur="500" fill="hold"/>
                                        <p:tgtEl>
                                          <p:spTgt spid="119"/>
                                        </p:tgtEl>
                                        <p:attrNameLst>
                                          <p:attrName>ppt_x</p:attrName>
                                        </p:attrNameLst>
                                      </p:cBhvr>
                                      <p:tavLst>
                                        <p:tav tm="0">
                                          <p:val>
                                            <p:fltVal val="0.5"/>
                                          </p:val>
                                        </p:tav>
                                        <p:tav tm="100000">
                                          <p:val>
                                            <p:strVal val="#ppt_x"/>
                                          </p:val>
                                        </p:tav>
                                      </p:tavLst>
                                    </p:anim>
                                    <p:anim calcmode="lin" valueType="num">
                                      <p:cBhvr>
                                        <p:cTn id="452" dur="500" fill="hold"/>
                                        <p:tgtEl>
                                          <p:spTgt spid="119"/>
                                        </p:tgtEl>
                                        <p:attrNameLst>
                                          <p:attrName>ppt_y</p:attrName>
                                        </p:attrNameLst>
                                      </p:cBhvr>
                                      <p:tavLst>
                                        <p:tav tm="0">
                                          <p:val>
                                            <p:fltVal val="0.5"/>
                                          </p:val>
                                        </p:tav>
                                        <p:tav tm="100000">
                                          <p:val>
                                            <p:strVal val="#ppt_y"/>
                                          </p:val>
                                        </p:tav>
                                      </p:tavLst>
                                    </p:anim>
                                  </p:childTnLst>
                                </p:cTn>
                              </p:par>
                              <p:par>
                                <p:cTn id="453" presetID="23" presetClass="entr" presetSubtype="528" repeatCount="5000" fill="hold" grpId="0" nodeType="withEffect">
                                  <p:stCondLst>
                                    <p:cond delay="700"/>
                                  </p:stCondLst>
                                  <p:childTnLst>
                                    <p:set>
                                      <p:cBhvr>
                                        <p:cTn id="454" dur="1" fill="hold">
                                          <p:stCondLst>
                                            <p:cond delay="0"/>
                                          </p:stCondLst>
                                        </p:cTn>
                                        <p:tgtEl>
                                          <p:spTgt spid="125"/>
                                        </p:tgtEl>
                                        <p:attrNameLst>
                                          <p:attrName>style.visibility</p:attrName>
                                        </p:attrNameLst>
                                      </p:cBhvr>
                                      <p:to>
                                        <p:strVal val="visible"/>
                                      </p:to>
                                    </p:set>
                                    <p:anim calcmode="lin" valueType="num">
                                      <p:cBhvr>
                                        <p:cTn id="455" dur="500" fill="hold"/>
                                        <p:tgtEl>
                                          <p:spTgt spid="125"/>
                                        </p:tgtEl>
                                        <p:attrNameLst>
                                          <p:attrName>ppt_w</p:attrName>
                                        </p:attrNameLst>
                                      </p:cBhvr>
                                      <p:tavLst>
                                        <p:tav tm="0">
                                          <p:val>
                                            <p:fltVal val="0"/>
                                          </p:val>
                                        </p:tav>
                                        <p:tav tm="100000">
                                          <p:val>
                                            <p:strVal val="#ppt_w"/>
                                          </p:val>
                                        </p:tav>
                                      </p:tavLst>
                                    </p:anim>
                                    <p:anim calcmode="lin" valueType="num">
                                      <p:cBhvr>
                                        <p:cTn id="456" dur="500" fill="hold"/>
                                        <p:tgtEl>
                                          <p:spTgt spid="125"/>
                                        </p:tgtEl>
                                        <p:attrNameLst>
                                          <p:attrName>ppt_h</p:attrName>
                                        </p:attrNameLst>
                                      </p:cBhvr>
                                      <p:tavLst>
                                        <p:tav tm="0">
                                          <p:val>
                                            <p:fltVal val="0"/>
                                          </p:val>
                                        </p:tav>
                                        <p:tav tm="100000">
                                          <p:val>
                                            <p:strVal val="#ppt_h"/>
                                          </p:val>
                                        </p:tav>
                                      </p:tavLst>
                                    </p:anim>
                                    <p:anim calcmode="lin" valueType="num">
                                      <p:cBhvr>
                                        <p:cTn id="457" dur="500" fill="hold"/>
                                        <p:tgtEl>
                                          <p:spTgt spid="125"/>
                                        </p:tgtEl>
                                        <p:attrNameLst>
                                          <p:attrName>ppt_x</p:attrName>
                                        </p:attrNameLst>
                                      </p:cBhvr>
                                      <p:tavLst>
                                        <p:tav tm="0">
                                          <p:val>
                                            <p:fltVal val="0.5"/>
                                          </p:val>
                                        </p:tav>
                                        <p:tav tm="100000">
                                          <p:val>
                                            <p:strVal val="#ppt_x"/>
                                          </p:val>
                                        </p:tav>
                                      </p:tavLst>
                                    </p:anim>
                                    <p:anim calcmode="lin" valueType="num">
                                      <p:cBhvr>
                                        <p:cTn id="458" dur="500" fill="hold"/>
                                        <p:tgtEl>
                                          <p:spTgt spid="125"/>
                                        </p:tgtEl>
                                        <p:attrNameLst>
                                          <p:attrName>ppt_y</p:attrName>
                                        </p:attrNameLst>
                                      </p:cBhvr>
                                      <p:tavLst>
                                        <p:tav tm="0">
                                          <p:val>
                                            <p:fltVal val="0.5"/>
                                          </p:val>
                                        </p:tav>
                                        <p:tav tm="100000">
                                          <p:val>
                                            <p:strVal val="#ppt_y"/>
                                          </p:val>
                                        </p:tav>
                                      </p:tavLst>
                                    </p:anim>
                                  </p:childTnLst>
                                </p:cTn>
                              </p:par>
                              <p:par>
                                <p:cTn id="459" presetID="23" presetClass="entr" presetSubtype="528" repeatCount="5000" fill="hold" grpId="0" nodeType="withEffect">
                                  <p:stCondLst>
                                    <p:cond delay="1100"/>
                                  </p:stCondLst>
                                  <p:childTnLst>
                                    <p:set>
                                      <p:cBhvr>
                                        <p:cTn id="460" dur="1" fill="hold">
                                          <p:stCondLst>
                                            <p:cond delay="0"/>
                                          </p:stCondLst>
                                        </p:cTn>
                                        <p:tgtEl>
                                          <p:spTgt spid="135"/>
                                        </p:tgtEl>
                                        <p:attrNameLst>
                                          <p:attrName>style.visibility</p:attrName>
                                        </p:attrNameLst>
                                      </p:cBhvr>
                                      <p:to>
                                        <p:strVal val="visible"/>
                                      </p:to>
                                    </p:set>
                                    <p:anim calcmode="lin" valueType="num">
                                      <p:cBhvr>
                                        <p:cTn id="461" dur="500" fill="hold"/>
                                        <p:tgtEl>
                                          <p:spTgt spid="135"/>
                                        </p:tgtEl>
                                        <p:attrNameLst>
                                          <p:attrName>ppt_w</p:attrName>
                                        </p:attrNameLst>
                                      </p:cBhvr>
                                      <p:tavLst>
                                        <p:tav tm="0">
                                          <p:val>
                                            <p:fltVal val="0"/>
                                          </p:val>
                                        </p:tav>
                                        <p:tav tm="100000">
                                          <p:val>
                                            <p:strVal val="#ppt_w"/>
                                          </p:val>
                                        </p:tav>
                                      </p:tavLst>
                                    </p:anim>
                                    <p:anim calcmode="lin" valueType="num">
                                      <p:cBhvr>
                                        <p:cTn id="462" dur="500" fill="hold"/>
                                        <p:tgtEl>
                                          <p:spTgt spid="135"/>
                                        </p:tgtEl>
                                        <p:attrNameLst>
                                          <p:attrName>ppt_h</p:attrName>
                                        </p:attrNameLst>
                                      </p:cBhvr>
                                      <p:tavLst>
                                        <p:tav tm="0">
                                          <p:val>
                                            <p:fltVal val="0"/>
                                          </p:val>
                                        </p:tav>
                                        <p:tav tm="100000">
                                          <p:val>
                                            <p:strVal val="#ppt_h"/>
                                          </p:val>
                                        </p:tav>
                                      </p:tavLst>
                                    </p:anim>
                                    <p:anim calcmode="lin" valueType="num">
                                      <p:cBhvr>
                                        <p:cTn id="463" dur="500" fill="hold"/>
                                        <p:tgtEl>
                                          <p:spTgt spid="135"/>
                                        </p:tgtEl>
                                        <p:attrNameLst>
                                          <p:attrName>ppt_x</p:attrName>
                                        </p:attrNameLst>
                                      </p:cBhvr>
                                      <p:tavLst>
                                        <p:tav tm="0">
                                          <p:val>
                                            <p:fltVal val="0.5"/>
                                          </p:val>
                                        </p:tav>
                                        <p:tav tm="100000">
                                          <p:val>
                                            <p:strVal val="#ppt_x"/>
                                          </p:val>
                                        </p:tav>
                                      </p:tavLst>
                                    </p:anim>
                                    <p:anim calcmode="lin" valueType="num">
                                      <p:cBhvr>
                                        <p:cTn id="464" dur="500" fill="hold"/>
                                        <p:tgtEl>
                                          <p:spTgt spid="135"/>
                                        </p:tgtEl>
                                        <p:attrNameLst>
                                          <p:attrName>ppt_y</p:attrName>
                                        </p:attrNameLst>
                                      </p:cBhvr>
                                      <p:tavLst>
                                        <p:tav tm="0">
                                          <p:val>
                                            <p:fltVal val="0.5"/>
                                          </p:val>
                                        </p:tav>
                                        <p:tav tm="100000">
                                          <p:val>
                                            <p:strVal val="#ppt_y"/>
                                          </p:val>
                                        </p:tav>
                                      </p:tavLst>
                                    </p:anim>
                                  </p:childTnLst>
                                </p:cTn>
                              </p:par>
                              <p:par>
                                <p:cTn id="465" presetID="23" presetClass="entr" presetSubtype="528" repeatCount="5000" fill="hold" nodeType="withEffect">
                                  <p:stCondLst>
                                    <p:cond delay="600"/>
                                  </p:stCondLst>
                                  <p:childTnLst>
                                    <p:set>
                                      <p:cBhvr>
                                        <p:cTn id="466" dur="1" fill="hold">
                                          <p:stCondLst>
                                            <p:cond delay="0"/>
                                          </p:stCondLst>
                                        </p:cTn>
                                        <p:tgtEl>
                                          <p:spTgt spid="136"/>
                                        </p:tgtEl>
                                        <p:attrNameLst>
                                          <p:attrName>style.visibility</p:attrName>
                                        </p:attrNameLst>
                                      </p:cBhvr>
                                      <p:to>
                                        <p:strVal val="visible"/>
                                      </p:to>
                                    </p:set>
                                    <p:anim calcmode="lin" valueType="num">
                                      <p:cBhvr>
                                        <p:cTn id="467" dur="500" fill="hold"/>
                                        <p:tgtEl>
                                          <p:spTgt spid="136"/>
                                        </p:tgtEl>
                                        <p:attrNameLst>
                                          <p:attrName>ppt_w</p:attrName>
                                        </p:attrNameLst>
                                      </p:cBhvr>
                                      <p:tavLst>
                                        <p:tav tm="0">
                                          <p:val>
                                            <p:fltVal val="0"/>
                                          </p:val>
                                        </p:tav>
                                        <p:tav tm="100000">
                                          <p:val>
                                            <p:strVal val="#ppt_w"/>
                                          </p:val>
                                        </p:tav>
                                      </p:tavLst>
                                    </p:anim>
                                    <p:anim calcmode="lin" valueType="num">
                                      <p:cBhvr>
                                        <p:cTn id="468" dur="500" fill="hold"/>
                                        <p:tgtEl>
                                          <p:spTgt spid="136"/>
                                        </p:tgtEl>
                                        <p:attrNameLst>
                                          <p:attrName>ppt_h</p:attrName>
                                        </p:attrNameLst>
                                      </p:cBhvr>
                                      <p:tavLst>
                                        <p:tav tm="0">
                                          <p:val>
                                            <p:fltVal val="0"/>
                                          </p:val>
                                        </p:tav>
                                        <p:tav tm="100000">
                                          <p:val>
                                            <p:strVal val="#ppt_h"/>
                                          </p:val>
                                        </p:tav>
                                      </p:tavLst>
                                    </p:anim>
                                    <p:anim calcmode="lin" valueType="num">
                                      <p:cBhvr>
                                        <p:cTn id="469" dur="500" fill="hold"/>
                                        <p:tgtEl>
                                          <p:spTgt spid="136"/>
                                        </p:tgtEl>
                                        <p:attrNameLst>
                                          <p:attrName>ppt_x</p:attrName>
                                        </p:attrNameLst>
                                      </p:cBhvr>
                                      <p:tavLst>
                                        <p:tav tm="0">
                                          <p:val>
                                            <p:fltVal val="0.5"/>
                                          </p:val>
                                        </p:tav>
                                        <p:tav tm="100000">
                                          <p:val>
                                            <p:strVal val="#ppt_x"/>
                                          </p:val>
                                        </p:tav>
                                      </p:tavLst>
                                    </p:anim>
                                    <p:anim calcmode="lin" valueType="num">
                                      <p:cBhvr>
                                        <p:cTn id="470" dur="500" fill="hold"/>
                                        <p:tgtEl>
                                          <p:spTgt spid="136"/>
                                        </p:tgtEl>
                                        <p:attrNameLst>
                                          <p:attrName>ppt_y</p:attrName>
                                        </p:attrNameLst>
                                      </p:cBhvr>
                                      <p:tavLst>
                                        <p:tav tm="0">
                                          <p:val>
                                            <p:fltVal val="0.5"/>
                                          </p:val>
                                        </p:tav>
                                        <p:tav tm="100000">
                                          <p:val>
                                            <p:strVal val="#ppt_y"/>
                                          </p:val>
                                        </p:tav>
                                      </p:tavLst>
                                    </p:anim>
                                  </p:childTnLst>
                                </p:cTn>
                              </p:par>
                              <p:par>
                                <p:cTn id="471" presetID="23" presetClass="entr" presetSubtype="528" repeatCount="5000" fill="hold" grpId="0" nodeType="withEffect">
                                  <p:stCondLst>
                                    <p:cond delay="500"/>
                                  </p:stCondLst>
                                  <p:childTnLst>
                                    <p:set>
                                      <p:cBhvr>
                                        <p:cTn id="472" dur="1" fill="hold">
                                          <p:stCondLst>
                                            <p:cond delay="0"/>
                                          </p:stCondLst>
                                        </p:cTn>
                                        <p:tgtEl>
                                          <p:spTgt spid="137"/>
                                        </p:tgtEl>
                                        <p:attrNameLst>
                                          <p:attrName>style.visibility</p:attrName>
                                        </p:attrNameLst>
                                      </p:cBhvr>
                                      <p:to>
                                        <p:strVal val="visible"/>
                                      </p:to>
                                    </p:set>
                                    <p:anim calcmode="lin" valueType="num">
                                      <p:cBhvr>
                                        <p:cTn id="473" dur="500" fill="hold"/>
                                        <p:tgtEl>
                                          <p:spTgt spid="137"/>
                                        </p:tgtEl>
                                        <p:attrNameLst>
                                          <p:attrName>ppt_w</p:attrName>
                                        </p:attrNameLst>
                                      </p:cBhvr>
                                      <p:tavLst>
                                        <p:tav tm="0">
                                          <p:val>
                                            <p:fltVal val="0"/>
                                          </p:val>
                                        </p:tav>
                                        <p:tav tm="100000">
                                          <p:val>
                                            <p:strVal val="#ppt_w"/>
                                          </p:val>
                                        </p:tav>
                                      </p:tavLst>
                                    </p:anim>
                                    <p:anim calcmode="lin" valueType="num">
                                      <p:cBhvr>
                                        <p:cTn id="474" dur="500" fill="hold"/>
                                        <p:tgtEl>
                                          <p:spTgt spid="137"/>
                                        </p:tgtEl>
                                        <p:attrNameLst>
                                          <p:attrName>ppt_h</p:attrName>
                                        </p:attrNameLst>
                                      </p:cBhvr>
                                      <p:tavLst>
                                        <p:tav tm="0">
                                          <p:val>
                                            <p:fltVal val="0"/>
                                          </p:val>
                                        </p:tav>
                                        <p:tav tm="100000">
                                          <p:val>
                                            <p:strVal val="#ppt_h"/>
                                          </p:val>
                                        </p:tav>
                                      </p:tavLst>
                                    </p:anim>
                                    <p:anim calcmode="lin" valueType="num">
                                      <p:cBhvr>
                                        <p:cTn id="475" dur="500" fill="hold"/>
                                        <p:tgtEl>
                                          <p:spTgt spid="137"/>
                                        </p:tgtEl>
                                        <p:attrNameLst>
                                          <p:attrName>ppt_x</p:attrName>
                                        </p:attrNameLst>
                                      </p:cBhvr>
                                      <p:tavLst>
                                        <p:tav tm="0">
                                          <p:val>
                                            <p:fltVal val="0.5"/>
                                          </p:val>
                                        </p:tav>
                                        <p:tav tm="100000">
                                          <p:val>
                                            <p:strVal val="#ppt_x"/>
                                          </p:val>
                                        </p:tav>
                                      </p:tavLst>
                                    </p:anim>
                                    <p:anim calcmode="lin" valueType="num">
                                      <p:cBhvr>
                                        <p:cTn id="476" dur="500" fill="hold"/>
                                        <p:tgtEl>
                                          <p:spTgt spid="137"/>
                                        </p:tgtEl>
                                        <p:attrNameLst>
                                          <p:attrName>ppt_y</p:attrName>
                                        </p:attrNameLst>
                                      </p:cBhvr>
                                      <p:tavLst>
                                        <p:tav tm="0">
                                          <p:val>
                                            <p:fltVal val="0.5"/>
                                          </p:val>
                                        </p:tav>
                                        <p:tav tm="100000">
                                          <p:val>
                                            <p:strVal val="#ppt_y"/>
                                          </p:val>
                                        </p:tav>
                                      </p:tavLst>
                                    </p:anim>
                                  </p:childTnLst>
                                </p:cTn>
                              </p:par>
                              <p:par>
                                <p:cTn id="477" presetID="23" presetClass="entr" presetSubtype="528" repeatCount="5000" fill="hold" grpId="0" nodeType="withEffect">
                                  <p:stCondLst>
                                    <p:cond delay="600"/>
                                  </p:stCondLst>
                                  <p:childTnLst>
                                    <p:set>
                                      <p:cBhvr>
                                        <p:cTn id="478" dur="1" fill="hold">
                                          <p:stCondLst>
                                            <p:cond delay="0"/>
                                          </p:stCondLst>
                                        </p:cTn>
                                        <p:tgtEl>
                                          <p:spTgt spid="138"/>
                                        </p:tgtEl>
                                        <p:attrNameLst>
                                          <p:attrName>style.visibility</p:attrName>
                                        </p:attrNameLst>
                                      </p:cBhvr>
                                      <p:to>
                                        <p:strVal val="visible"/>
                                      </p:to>
                                    </p:set>
                                    <p:anim calcmode="lin" valueType="num">
                                      <p:cBhvr>
                                        <p:cTn id="479" dur="500" fill="hold"/>
                                        <p:tgtEl>
                                          <p:spTgt spid="138"/>
                                        </p:tgtEl>
                                        <p:attrNameLst>
                                          <p:attrName>ppt_w</p:attrName>
                                        </p:attrNameLst>
                                      </p:cBhvr>
                                      <p:tavLst>
                                        <p:tav tm="0">
                                          <p:val>
                                            <p:fltVal val="0"/>
                                          </p:val>
                                        </p:tav>
                                        <p:tav tm="100000">
                                          <p:val>
                                            <p:strVal val="#ppt_w"/>
                                          </p:val>
                                        </p:tav>
                                      </p:tavLst>
                                    </p:anim>
                                    <p:anim calcmode="lin" valueType="num">
                                      <p:cBhvr>
                                        <p:cTn id="480" dur="500" fill="hold"/>
                                        <p:tgtEl>
                                          <p:spTgt spid="138"/>
                                        </p:tgtEl>
                                        <p:attrNameLst>
                                          <p:attrName>ppt_h</p:attrName>
                                        </p:attrNameLst>
                                      </p:cBhvr>
                                      <p:tavLst>
                                        <p:tav tm="0">
                                          <p:val>
                                            <p:fltVal val="0"/>
                                          </p:val>
                                        </p:tav>
                                        <p:tav tm="100000">
                                          <p:val>
                                            <p:strVal val="#ppt_h"/>
                                          </p:val>
                                        </p:tav>
                                      </p:tavLst>
                                    </p:anim>
                                    <p:anim calcmode="lin" valueType="num">
                                      <p:cBhvr>
                                        <p:cTn id="481" dur="500" fill="hold"/>
                                        <p:tgtEl>
                                          <p:spTgt spid="138"/>
                                        </p:tgtEl>
                                        <p:attrNameLst>
                                          <p:attrName>ppt_x</p:attrName>
                                        </p:attrNameLst>
                                      </p:cBhvr>
                                      <p:tavLst>
                                        <p:tav tm="0">
                                          <p:val>
                                            <p:fltVal val="0.5"/>
                                          </p:val>
                                        </p:tav>
                                        <p:tav tm="100000">
                                          <p:val>
                                            <p:strVal val="#ppt_x"/>
                                          </p:val>
                                        </p:tav>
                                      </p:tavLst>
                                    </p:anim>
                                    <p:anim calcmode="lin" valueType="num">
                                      <p:cBhvr>
                                        <p:cTn id="482" dur="500" fill="hold"/>
                                        <p:tgtEl>
                                          <p:spTgt spid="138"/>
                                        </p:tgtEl>
                                        <p:attrNameLst>
                                          <p:attrName>ppt_y</p:attrName>
                                        </p:attrNameLst>
                                      </p:cBhvr>
                                      <p:tavLst>
                                        <p:tav tm="0">
                                          <p:val>
                                            <p:fltVal val="0.5"/>
                                          </p:val>
                                        </p:tav>
                                        <p:tav tm="100000">
                                          <p:val>
                                            <p:strVal val="#ppt_y"/>
                                          </p:val>
                                        </p:tav>
                                      </p:tavLst>
                                    </p:anim>
                                  </p:childTnLst>
                                </p:cTn>
                              </p:par>
                              <p:par>
                                <p:cTn id="483" presetID="23" presetClass="entr" presetSubtype="528" repeatCount="5000" fill="hold" grpId="0" nodeType="withEffect">
                                  <p:stCondLst>
                                    <p:cond delay="700"/>
                                  </p:stCondLst>
                                  <p:childTnLst>
                                    <p:set>
                                      <p:cBhvr>
                                        <p:cTn id="484" dur="1" fill="hold">
                                          <p:stCondLst>
                                            <p:cond delay="0"/>
                                          </p:stCondLst>
                                        </p:cTn>
                                        <p:tgtEl>
                                          <p:spTgt spid="139"/>
                                        </p:tgtEl>
                                        <p:attrNameLst>
                                          <p:attrName>style.visibility</p:attrName>
                                        </p:attrNameLst>
                                      </p:cBhvr>
                                      <p:to>
                                        <p:strVal val="visible"/>
                                      </p:to>
                                    </p:set>
                                    <p:anim calcmode="lin" valueType="num">
                                      <p:cBhvr>
                                        <p:cTn id="485" dur="500" fill="hold"/>
                                        <p:tgtEl>
                                          <p:spTgt spid="139"/>
                                        </p:tgtEl>
                                        <p:attrNameLst>
                                          <p:attrName>ppt_w</p:attrName>
                                        </p:attrNameLst>
                                      </p:cBhvr>
                                      <p:tavLst>
                                        <p:tav tm="0">
                                          <p:val>
                                            <p:fltVal val="0"/>
                                          </p:val>
                                        </p:tav>
                                        <p:tav tm="100000">
                                          <p:val>
                                            <p:strVal val="#ppt_w"/>
                                          </p:val>
                                        </p:tav>
                                      </p:tavLst>
                                    </p:anim>
                                    <p:anim calcmode="lin" valueType="num">
                                      <p:cBhvr>
                                        <p:cTn id="486" dur="500" fill="hold"/>
                                        <p:tgtEl>
                                          <p:spTgt spid="139"/>
                                        </p:tgtEl>
                                        <p:attrNameLst>
                                          <p:attrName>ppt_h</p:attrName>
                                        </p:attrNameLst>
                                      </p:cBhvr>
                                      <p:tavLst>
                                        <p:tav tm="0">
                                          <p:val>
                                            <p:fltVal val="0"/>
                                          </p:val>
                                        </p:tav>
                                        <p:tav tm="100000">
                                          <p:val>
                                            <p:strVal val="#ppt_h"/>
                                          </p:val>
                                        </p:tav>
                                      </p:tavLst>
                                    </p:anim>
                                    <p:anim calcmode="lin" valueType="num">
                                      <p:cBhvr>
                                        <p:cTn id="487" dur="500" fill="hold"/>
                                        <p:tgtEl>
                                          <p:spTgt spid="139"/>
                                        </p:tgtEl>
                                        <p:attrNameLst>
                                          <p:attrName>ppt_x</p:attrName>
                                        </p:attrNameLst>
                                      </p:cBhvr>
                                      <p:tavLst>
                                        <p:tav tm="0">
                                          <p:val>
                                            <p:fltVal val="0.5"/>
                                          </p:val>
                                        </p:tav>
                                        <p:tav tm="100000">
                                          <p:val>
                                            <p:strVal val="#ppt_x"/>
                                          </p:val>
                                        </p:tav>
                                      </p:tavLst>
                                    </p:anim>
                                    <p:anim calcmode="lin" valueType="num">
                                      <p:cBhvr>
                                        <p:cTn id="488" dur="500" fill="hold"/>
                                        <p:tgtEl>
                                          <p:spTgt spid="139"/>
                                        </p:tgtEl>
                                        <p:attrNameLst>
                                          <p:attrName>ppt_y</p:attrName>
                                        </p:attrNameLst>
                                      </p:cBhvr>
                                      <p:tavLst>
                                        <p:tav tm="0">
                                          <p:val>
                                            <p:fltVal val="0.5"/>
                                          </p:val>
                                        </p:tav>
                                        <p:tav tm="100000">
                                          <p:val>
                                            <p:strVal val="#ppt_y"/>
                                          </p:val>
                                        </p:tav>
                                      </p:tavLst>
                                    </p:anim>
                                  </p:childTnLst>
                                </p:cTn>
                              </p:par>
                              <p:par>
                                <p:cTn id="489" presetID="23" presetClass="entr" presetSubtype="528" repeatCount="5000" fill="hold" grpId="0" nodeType="withEffect">
                                  <p:stCondLst>
                                    <p:cond delay="800"/>
                                  </p:stCondLst>
                                  <p:childTnLst>
                                    <p:set>
                                      <p:cBhvr>
                                        <p:cTn id="490" dur="1" fill="hold">
                                          <p:stCondLst>
                                            <p:cond delay="0"/>
                                          </p:stCondLst>
                                        </p:cTn>
                                        <p:tgtEl>
                                          <p:spTgt spid="140"/>
                                        </p:tgtEl>
                                        <p:attrNameLst>
                                          <p:attrName>style.visibility</p:attrName>
                                        </p:attrNameLst>
                                      </p:cBhvr>
                                      <p:to>
                                        <p:strVal val="visible"/>
                                      </p:to>
                                    </p:set>
                                    <p:anim calcmode="lin" valueType="num">
                                      <p:cBhvr>
                                        <p:cTn id="491" dur="500" fill="hold"/>
                                        <p:tgtEl>
                                          <p:spTgt spid="140"/>
                                        </p:tgtEl>
                                        <p:attrNameLst>
                                          <p:attrName>ppt_w</p:attrName>
                                        </p:attrNameLst>
                                      </p:cBhvr>
                                      <p:tavLst>
                                        <p:tav tm="0">
                                          <p:val>
                                            <p:fltVal val="0"/>
                                          </p:val>
                                        </p:tav>
                                        <p:tav tm="100000">
                                          <p:val>
                                            <p:strVal val="#ppt_w"/>
                                          </p:val>
                                        </p:tav>
                                      </p:tavLst>
                                    </p:anim>
                                    <p:anim calcmode="lin" valueType="num">
                                      <p:cBhvr>
                                        <p:cTn id="492" dur="500" fill="hold"/>
                                        <p:tgtEl>
                                          <p:spTgt spid="140"/>
                                        </p:tgtEl>
                                        <p:attrNameLst>
                                          <p:attrName>ppt_h</p:attrName>
                                        </p:attrNameLst>
                                      </p:cBhvr>
                                      <p:tavLst>
                                        <p:tav tm="0">
                                          <p:val>
                                            <p:fltVal val="0"/>
                                          </p:val>
                                        </p:tav>
                                        <p:tav tm="100000">
                                          <p:val>
                                            <p:strVal val="#ppt_h"/>
                                          </p:val>
                                        </p:tav>
                                      </p:tavLst>
                                    </p:anim>
                                    <p:anim calcmode="lin" valueType="num">
                                      <p:cBhvr>
                                        <p:cTn id="493" dur="500" fill="hold"/>
                                        <p:tgtEl>
                                          <p:spTgt spid="140"/>
                                        </p:tgtEl>
                                        <p:attrNameLst>
                                          <p:attrName>ppt_x</p:attrName>
                                        </p:attrNameLst>
                                      </p:cBhvr>
                                      <p:tavLst>
                                        <p:tav tm="0">
                                          <p:val>
                                            <p:fltVal val="0.5"/>
                                          </p:val>
                                        </p:tav>
                                        <p:tav tm="100000">
                                          <p:val>
                                            <p:strVal val="#ppt_x"/>
                                          </p:val>
                                        </p:tav>
                                      </p:tavLst>
                                    </p:anim>
                                    <p:anim calcmode="lin" valueType="num">
                                      <p:cBhvr>
                                        <p:cTn id="494" dur="500" fill="hold"/>
                                        <p:tgtEl>
                                          <p:spTgt spid="140"/>
                                        </p:tgtEl>
                                        <p:attrNameLst>
                                          <p:attrName>ppt_y</p:attrName>
                                        </p:attrNameLst>
                                      </p:cBhvr>
                                      <p:tavLst>
                                        <p:tav tm="0">
                                          <p:val>
                                            <p:fltVal val="0.5"/>
                                          </p:val>
                                        </p:tav>
                                        <p:tav tm="100000">
                                          <p:val>
                                            <p:strVal val="#ppt_y"/>
                                          </p:val>
                                        </p:tav>
                                      </p:tavLst>
                                    </p:anim>
                                  </p:childTnLst>
                                </p:cTn>
                              </p:par>
                              <p:par>
                                <p:cTn id="495" presetID="23" presetClass="entr" presetSubtype="528" repeatCount="5000" fill="hold" nodeType="withEffect">
                                  <p:stCondLst>
                                    <p:cond delay="600"/>
                                  </p:stCondLst>
                                  <p:childTnLst>
                                    <p:set>
                                      <p:cBhvr>
                                        <p:cTn id="496" dur="1" fill="hold">
                                          <p:stCondLst>
                                            <p:cond delay="0"/>
                                          </p:stCondLst>
                                        </p:cTn>
                                        <p:tgtEl>
                                          <p:spTgt spid="141"/>
                                        </p:tgtEl>
                                        <p:attrNameLst>
                                          <p:attrName>style.visibility</p:attrName>
                                        </p:attrNameLst>
                                      </p:cBhvr>
                                      <p:to>
                                        <p:strVal val="visible"/>
                                      </p:to>
                                    </p:set>
                                    <p:anim calcmode="lin" valueType="num">
                                      <p:cBhvr>
                                        <p:cTn id="497" dur="500" fill="hold"/>
                                        <p:tgtEl>
                                          <p:spTgt spid="141"/>
                                        </p:tgtEl>
                                        <p:attrNameLst>
                                          <p:attrName>ppt_w</p:attrName>
                                        </p:attrNameLst>
                                      </p:cBhvr>
                                      <p:tavLst>
                                        <p:tav tm="0">
                                          <p:val>
                                            <p:fltVal val="0"/>
                                          </p:val>
                                        </p:tav>
                                        <p:tav tm="100000">
                                          <p:val>
                                            <p:strVal val="#ppt_w"/>
                                          </p:val>
                                        </p:tav>
                                      </p:tavLst>
                                    </p:anim>
                                    <p:anim calcmode="lin" valueType="num">
                                      <p:cBhvr>
                                        <p:cTn id="498" dur="500" fill="hold"/>
                                        <p:tgtEl>
                                          <p:spTgt spid="141"/>
                                        </p:tgtEl>
                                        <p:attrNameLst>
                                          <p:attrName>ppt_h</p:attrName>
                                        </p:attrNameLst>
                                      </p:cBhvr>
                                      <p:tavLst>
                                        <p:tav tm="0">
                                          <p:val>
                                            <p:fltVal val="0"/>
                                          </p:val>
                                        </p:tav>
                                        <p:tav tm="100000">
                                          <p:val>
                                            <p:strVal val="#ppt_h"/>
                                          </p:val>
                                        </p:tav>
                                      </p:tavLst>
                                    </p:anim>
                                    <p:anim calcmode="lin" valueType="num">
                                      <p:cBhvr>
                                        <p:cTn id="499" dur="500" fill="hold"/>
                                        <p:tgtEl>
                                          <p:spTgt spid="141"/>
                                        </p:tgtEl>
                                        <p:attrNameLst>
                                          <p:attrName>ppt_x</p:attrName>
                                        </p:attrNameLst>
                                      </p:cBhvr>
                                      <p:tavLst>
                                        <p:tav tm="0">
                                          <p:val>
                                            <p:fltVal val="0.5"/>
                                          </p:val>
                                        </p:tav>
                                        <p:tav tm="100000">
                                          <p:val>
                                            <p:strVal val="#ppt_x"/>
                                          </p:val>
                                        </p:tav>
                                      </p:tavLst>
                                    </p:anim>
                                    <p:anim calcmode="lin" valueType="num">
                                      <p:cBhvr>
                                        <p:cTn id="500" dur="500" fill="hold"/>
                                        <p:tgtEl>
                                          <p:spTgt spid="141"/>
                                        </p:tgtEl>
                                        <p:attrNameLst>
                                          <p:attrName>ppt_y</p:attrName>
                                        </p:attrNameLst>
                                      </p:cBhvr>
                                      <p:tavLst>
                                        <p:tav tm="0">
                                          <p:val>
                                            <p:fltVal val="0.5"/>
                                          </p:val>
                                        </p:tav>
                                        <p:tav tm="100000">
                                          <p:val>
                                            <p:strVal val="#ppt_y"/>
                                          </p:val>
                                        </p:tav>
                                      </p:tavLst>
                                    </p:anim>
                                  </p:childTnLst>
                                </p:cTn>
                              </p:par>
                              <p:par>
                                <p:cTn id="501" presetID="23" presetClass="entr" presetSubtype="528" repeatCount="5000" fill="hold" grpId="0" nodeType="withEffect">
                                  <p:stCondLst>
                                    <p:cond delay="1000"/>
                                  </p:stCondLst>
                                  <p:childTnLst>
                                    <p:set>
                                      <p:cBhvr>
                                        <p:cTn id="502" dur="1" fill="hold">
                                          <p:stCondLst>
                                            <p:cond delay="0"/>
                                          </p:stCondLst>
                                        </p:cTn>
                                        <p:tgtEl>
                                          <p:spTgt spid="142"/>
                                        </p:tgtEl>
                                        <p:attrNameLst>
                                          <p:attrName>style.visibility</p:attrName>
                                        </p:attrNameLst>
                                      </p:cBhvr>
                                      <p:to>
                                        <p:strVal val="visible"/>
                                      </p:to>
                                    </p:set>
                                    <p:anim calcmode="lin" valueType="num">
                                      <p:cBhvr>
                                        <p:cTn id="503" dur="500" fill="hold"/>
                                        <p:tgtEl>
                                          <p:spTgt spid="142"/>
                                        </p:tgtEl>
                                        <p:attrNameLst>
                                          <p:attrName>ppt_w</p:attrName>
                                        </p:attrNameLst>
                                      </p:cBhvr>
                                      <p:tavLst>
                                        <p:tav tm="0">
                                          <p:val>
                                            <p:fltVal val="0"/>
                                          </p:val>
                                        </p:tav>
                                        <p:tav tm="100000">
                                          <p:val>
                                            <p:strVal val="#ppt_w"/>
                                          </p:val>
                                        </p:tav>
                                      </p:tavLst>
                                    </p:anim>
                                    <p:anim calcmode="lin" valueType="num">
                                      <p:cBhvr>
                                        <p:cTn id="504" dur="500" fill="hold"/>
                                        <p:tgtEl>
                                          <p:spTgt spid="142"/>
                                        </p:tgtEl>
                                        <p:attrNameLst>
                                          <p:attrName>ppt_h</p:attrName>
                                        </p:attrNameLst>
                                      </p:cBhvr>
                                      <p:tavLst>
                                        <p:tav tm="0">
                                          <p:val>
                                            <p:fltVal val="0"/>
                                          </p:val>
                                        </p:tav>
                                        <p:tav tm="100000">
                                          <p:val>
                                            <p:strVal val="#ppt_h"/>
                                          </p:val>
                                        </p:tav>
                                      </p:tavLst>
                                    </p:anim>
                                    <p:anim calcmode="lin" valueType="num">
                                      <p:cBhvr>
                                        <p:cTn id="505" dur="500" fill="hold"/>
                                        <p:tgtEl>
                                          <p:spTgt spid="142"/>
                                        </p:tgtEl>
                                        <p:attrNameLst>
                                          <p:attrName>ppt_x</p:attrName>
                                        </p:attrNameLst>
                                      </p:cBhvr>
                                      <p:tavLst>
                                        <p:tav tm="0">
                                          <p:val>
                                            <p:fltVal val="0.5"/>
                                          </p:val>
                                        </p:tav>
                                        <p:tav tm="100000">
                                          <p:val>
                                            <p:strVal val="#ppt_x"/>
                                          </p:val>
                                        </p:tav>
                                      </p:tavLst>
                                    </p:anim>
                                    <p:anim calcmode="lin" valueType="num">
                                      <p:cBhvr>
                                        <p:cTn id="506" dur="500" fill="hold"/>
                                        <p:tgtEl>
                                          <p:spTgt spid="142"/>
                                        </p:tgtEl>
                                        <p:attrNameLst>
                                          <p:attrName>ppt_y</p:attrName>
                                        </p:attrNameLst>
                                      </p:cBhvr>
                                      <p:tavLst>
                                        <p:tav tm="0">
                                          <p:val>
                                            <p:fltVal val="0.5"/>
                                          </p:val>
                                        </p:tav>
                                        <p:tav tm="100000">
                                          <p:val>
                                            <p:strVal val="#ppt_y"/>
                                          </p:val>
                                        </p:tav>
                                      </p:tavLst>
                                    </p:anim>
                                  </p:childTnLst>
                                </p:cTn>
                              </p:par>
                              <p:par>
                                <p:cTn id="507" presetID="23" presetClass="entr" presetSubtype="528" repeatCount="5000" fill="hold" grpId="0" nodeType="withEffect">
                                  <p:stCondLst>
                                    <p:cond delay="500"/>
                                  </p:stCondLst>
                                  <p:childTnLst>
                                    <p:set>
                                      <p:cBhvr>
                                        <p:cTn id="508" dur="1" fill="hold">
                                          <p:stCondLst>
                                            <p:cond delay="0"/>
                                          </p:stCondLst>
                                        </p:cTn>
                                        <p:tgtEl>
                                          <p:spTgt spid="143"/>
                                        </p:tgtEl>
                                        <p:attrNameLst>
                                          <p:attrName>style.visibility</p:attrName>
                                        </p:attrNameLst>
                                      </p:cBhvr>
                                      <p:to>
                                        <p:strVal val="visible"/>
                                      </p:to>
                                    </p:set>
                                    <p:anim calcmode="lin" valueType="num">
                                      <p:cBhvr>
                                        <p:cTn id="509" dur="500" fill="hold"/>
                                        <p:tgtEl>
                                          <p:spTgt spid="143"/>
                                        </p:tgtEl>
                                        <p:attrNameLst>
                                          <p:attrName>ppt_w</p:attrName>
                                        </p:attrNameLst>
                                      </p:cBhvr>
                                      <p:tavLst>
                                        <p:tav tm="0">
                                          <p:val>
                                            <p:fltVal val="0"/>
                                          </p:val>
                                        </p:tav>
                                        <p:tav tm="100000">
                                          <p:val>
                                            <p:strVal val="#ppt_w"/>
                                          </p:val>
                                        </p:tav>
                                      </p:tavLst>
                                    </p:anim>
                                    <p:anim calcmode="lin" valueType="num">
                                      <p:cBhvr>
                                        <p:cTn id="510" dur="500" fill="hold"/>
                                        <p:tgtEl>
                                          <p:spTgt spid="143"/>
                                        </p:tgtEl>
                                        <p:attrNameLst>
                                          <p:attrName>ppt_h</p:attrName>
                                        </p:attrNameLst>
                                      </p:cBhvr>
                                      <p:tavLst>
                                        <p:tav tm="0">
                                          <p:val>
                                            <p:fltVal val="0"/>
                                          </p:val>
                                        </p:tav>
                                        <p:tav tm="100000">
                                          <p:val>
                                            <p:strVal val="#ppt_h"/>
                                          </p:val>
                                        </p:tav>
                                      </p:tavLst>
                                    </p:anim>
                                    <p:anim calcmode="lin" valueType="num">
                                      <p:cBhvr>
                                        <p:cTn id="511" dur="500" fill="hold"/>
                                        <p:tgtEl>
                                          <p:spTgt spid="143"/>
                                        </p:tgtEl>
                                        <p:attrNameLst>
                                          <p:attrName>ppt_x</p:attrName>
                                        </p:attrNameLst>
                                      </p:cBhvr>
                                      <p:tavLst>
                                        <p:tav tm="0">
                                          <p:val>
                                            <p:fltVal val="0.5"/>
                                          </p:val>
                                        </p:tav>
                                        <p:tav tm="100000">
                                          <p:val>
                                            <p:strVal val="#ppt_x"/>
                                          </p:val>
                                        </p:tav>
                                      </p:tavLst>
                                    </p:anim>
                                    <p:anim calcmode="lin" valueType="num">
                                      <p:cBhvr>
                                        <p:cTn id="512" dur="500" fill="hold"/>
                                        <p:tgtEl>
                                          <p:spTgt spid="143"/>
                                        </p:tgtEl>
                                        <p:attrNameLst>
                                          <p:attrName>ppt_y</p:attrName>
                                        </p:attrNameLst>
                                      </p:cBhvr>
                                      <p:tavLst>
                                        <p:tav tm="0">
                                          <p:val>
                                            <p:fltVal val="0.5"/>
                                          </p:val>
                                        </p:tav>
                                        <p:tav tm="100000">
                                          <p:val>
                                            <p:strVal val="#ppt_y"/>
                                          </p:val>
                                        </p:tav>
                                      </p:tavLst>
                                    </p:anim>
                                  </p:childTnLst>
                                </p:cTn>
                              </p:par>
                              <p:par>
                                <p:cTn id="513" presetID="23" presetClass="entr" presetSubtype="528" repeatCount="5000" fill="hold" grpId="0" nodeType="withEffect">
                                  <p:stCondLst>
                                    <p:cond delay="500"/>
                                  </p:stCondLst>
                                  <p:childTnLst>
                                    <p:set>
                                      <p:cBhvr>
                                        <p:cTn id="514" dur="1" fill="hold">
                                          <p:stCondLst>
                                            <p:cond delay="0"/>
                                          </p:stCondLst>
                                        </p:cTn>
                                        <p:tgtEl>
                                          <p:spTgt spid="144"/>
                                        </p:tgtEl>
                                        <p:attrNameLst>
                                          <p:attrName>style.visibility</p:attrName>
                                        </p:attrNameLst>
                                      </p:cBhvr>
                                      <p:to>
                                        <p:strVal val="visible"/>
                                      </p:to>
                                    </p:set>
                                    <p:anim calcmode="lin" valueType="num">
                                      <p:cBhvr>
                                        <p:cTn id="515" dur="500" fill="hold"/>
                                        <p:tgtEl>
                                          <p:spTgt spid="144"/>
                                        </p:tgtEl>
                                        <p:attrNameLst>
                                          <p:attrName>ppt_w</p:attrName>
                                        </p:attrNameLst>
                                      </p:cBhvr>
                                      <p:tavLst>
                                        <p:tav tm="0">
                                          <p:val>
                                            <p:fltVal val="0"/>
                                          </p:val>
                                        </p:tav>
                                        <p:tav tm="100000">
                                          <p:val>
                                            <p:strVal val="#ppt_w"/>
                                          </p:val>
                                        </p:tav>
                                      </p:tavLst>
                                    </p:anim>
                                    <p:anim calcmode="lin" valueType="num">
                                      <p:cBhvr>
                                        <p:cTn id="516" dur="500" fill="hold"/>
                                        <p:tgtEl>
                                          <p:spTgt spid="144"/>
                                        </p:tgtEl>
                                        <p:attrNameLst>
                                          <p:attrName>ppt_h</p:attrName>
                                        </p:attrNameLst>
                                      </p:cBhvr>
                                      <p:tavLst>
                                        <p:tav tm="0">
                                          <p:val>
                                            <p:fltVal val="0"/>
                                          </p:val>
                                        </p:tav>
                                        <p:tav tm="100000">
                                          <p:val>
                                            <p:strVal val="#ppt_h"/>
                                          </p:val>
                                        </p:tav>
                                      </p:tavLst>
                                    </p:anim>
                                    <p:anim calcmode="lin" valueType="num">
                                      <p:cBhvr>
                                        <p:cTn id="517" dur="500" fill="hold"/>
                                        <p:tgtEl>
                                          <p:spTgt spid="144"/>
                                        </p:tgtEl>
                                        <p:attrNameLst>
                                          <p:attrName>ppt_x</p:attrName>
                                        </p:attrNameLst>
                                      </p:cBhvr>
                                      <p:tavLst>
                                        <p:tav tm="0">
                                          <p:val>
                                            <p:fltVal val="0.5"/>
                                          </p:val>
                                        </p:tav>
                                        <p:tav tm="100000">
                                          <p:val>
                                            <p:strVal val="#ppt_x"/>
                                          </p:val>
                                        </p:tav>
                                      </p:tavLst>
                                    </p:anim>
                                    <p:anim calcmode="lin" valueType="num">
                                      <p:cBhvr>
                                        <p:cTn id="518" dur="500" fill="hold"/>
                                        <p:tgtEl>
                                          <p:spTgt spid="144"/>
                                        </p:tgtEl>
                                        <p:attrNameLst>
                                          <p:attrName>ppt_y</p:attrName>
                                        </p:attrNameLst>
                                      </p:cBhvr>
                                      <p:tavLst>
                                        <p:tav tm="0">
                                          <p:val>
                                            <p:fltVal val="0.5"/>
                                          </p:val>
                                        </p:tav>
                                        <p:tav tm="100000">
                                          <p:val>
                                            <p:strVal val="#ppt_y"/>
                                          </p:val>
                                        </p:tav>
                                      </p:tavLst>
                                    </p:anim>
                                  </p:childTnLst>
                                </p:cTn>
                              </p:par>
                              <p:par>
                                <p:cTn id="519" presetID="23" presetClass="entr" presetSubtype="528" repeatCount="5000" fill="hold" grpId="0" nodeType="withEffect">
                                  <p:stCondLst>
                                    <p:cond delay="1000"/>
                                  </p:stCondLst>
                                  <p:childTnLst>
                                    <p:set>
                                      <p:cBhvr>
                                        <p:cTn id="520" dur="1" fill="hold">
                                          <p:stCondLst>
                                            <p:cond delay="0"/>
                                          </p:stCondLst>
                                        </p:cTn>
                                        <p:tgtEl>
                                          <p:spTgt spid="145"/>
                                        </p:tgtEl>
                                        <p:attrNameLst>
                                          <p:attrName>style.visibility</p:attrName>
                                        </p:attrNameLst>
                                      </p:cBhvr>
                                      <p:to>
                                        <p:strVal val="visible"/>
                                      </p:to>
                                    </p:set>
                                    <p:anim calcmode="lin" valueType="num">
                                      <p:cBhvr>
                                        <p:cTn id="521" dur="500" fill="hold"/>
                                        <p:tgtEl>
                                          <p:spTgt spid="145"/>
                                        </p:tgtEl>
                                        <p:attrNameLst>
                                          <p:attrName>ppt_w</p:attrName>
                                        </p:attrNameLst>
                                      </p:cBhvr>
                                      <p:tavLst>
                                        <p:tav tm="0">
                                          <p:val>
                                            <p:fltVal val="0"/>
                                          </p:val>
                                        </p:tav>
                                        <p:tav tm="100000">
                                          <p:val>
                                            <p:strVal val="#ppt_w"/>
                                          </p:val>
                                        </p:tav>
                                      </p:tavLst>
                                    </p:anim>
                                    <p:anim calcmode="lin" valueType="num">
                                      <p:cBhvr>
                                        <p:cTn id="522" dur="500" fill="hold"/>
                                        <p:tgtEl>
                                          <p:spTgt spid="145"/>
                                        </p:tgtEl>
                                        <p:attrNameLst>
                                          <p:attrName>ppt_h</p:attrName>
                                        </p:attrNameLst>
                                      </p:cBhvr>
                                      <p:tavLst>
                                        <p:tav tm="0">
                                          <p:val>
                                            <p:fltVal val="0"/>
                                          </p:val>
                                        </p:tav>
                                        <p:tav tm="100000">
                                          <p:val>
                                            <p:strVal val="#ppt_h"/>
                                          </p:val>
                                        </p:tav>
                                      </p:tavLst>
                                    </p:anim>
                                    <p:anim calcmode="lin" valueType="num">
                                      <p:cBhvr>
                                        <p:cTn id="523" dur="500" fill="hold"/>
                                        <p:tgtEl>
                                          <p:spTgt spid="145"/>
                                        </p:tgtEl>
                                        <p:attrNameLst>
                                          <p:attrName>ppt_x</p:attrName>
                                        </p:attrNameLst>
                                      </p:cBhvr>
                                      <p:tavLst>
                                        <p:tav tm="0">
                                          <p:val>
                                            <p:fltVal val="0.5"/>
                                          </p:val>
                                        </p:tav>
                                        <p:tav tm="100000">
                                          <p:val>
                                            <p:strVal val="#ppt_x"/>
                                          </p:val>
                                        </p:tav>
                                      </p:tavLst>
                                    </p:anim>
                                    <p:anim calcmode="lin" valueType="num">
                                      <p:cBhvr>
                                        <p:cTn id="524" dur="500" fill="hold"/>
                                        <p:tgtEl>
                                          <p:spTgt spid="145"/>
                                        </p:tgtEl>
                                        <p:attrNameLst>
                                          <p:attrName>ppt_y</p:attrName>
                                        </p:attrNameLst>
                                      </p:cBhvr>
                                      <p:tavLst>
                                        <p:tav tm="0">
                                          <p:val>
                                            <p:fltVal val="0.5"/>
                                          </p:val>
                                        </p:tav>
                                        <p:tav tm="100000">
                                          <p:val>
                                            <p:strVal val="#ppt_y"/>
                                          </p:val>
                                        </p:tav>
                                      </p:tavLst>
                                    </p:anim>
                                  </p:childTnLst>
                                </p:cTn>
                              </p:par>
                              <p:par>
                                <p:cTn id="525" presetID="23" presetClass="entr" presetSubtype="528" repeatCount="5000" fill="hold" nodeType="withEffect">
                                  <p:stCondLst>
                                    <p:cond delay="600"/>
                                  </p:stCondLst>
                                  <p:childTnLst>
                                    <p:set>
                                      <p:cBhvr>
                                        <p:cTn id="526" dur="1" fill="hold">
                                          <p:stCondLst>
                                            <p:cond delay="0"/>
                                          </p:stCondLst>
                                        </p:cTn>
                                        <p:tgtEl>
                                          <p:spTgt spid="146"/>
                                        </p:tgtEl>
                                        <p:attrNameLst>
                                          <p:attrName>style.visibility</p:attrName>
                                        </p:attrNameLst>
                                      </p:cBhvr>
                                      <p:to>
                                        <p:strVal val="visible"/>
                                      </p:to>
                                    </p:set>
                                    <p:anim calcmode="lin" valueType="num">
                                      <p:cBhvr>
                                        <p:cTn id="527" dur="500" fill="hold"/>
                                        <p:tgtEl>
                                          <p:spTgt spid="146"/>
                                        </p:tgtEl>
                                        <p:attrNameLst>
                                          <p:attrName>ppt_w</p:attrName>
                                        </p:attrNameLst>
                                      </p:cBhvr>
                                      <p:tavLst>
                                        <p:tav tm="0">
                                          <p:val>
                                            <p:fltVal val="0"/>
                                          </p:val>
                                        </p:tav>
                                        <p:tav tm="100000">
                                          <p:val>
                                            <p:strVal val="#ppt_w"/>
                                          </p:val>
                                        </p:tav>
                                      </p:tavLst>
                                    </p:anim>
                                    <p:anim calcmode="lin" valueType="num">
                                      <p:cBhvr>
                                        <p:cTn id="528" dur="500" fill="hold"/>
                                        <p:tgtEl>
                                          <p:spTgt spid="146"/>
                                        </p:tgtEl>
                                        <p:attrNameLst>
                                          <p:attrName>ppt_h</p:attrName>
                                        </p:attrNameLst>
                                      </p:cBhvr>
                                      <p:tavLst>
                                        <p:tav tm="0">
                                          <p:val>
                                            <p:fltVal val="0"/>
                                          </p:val>
                                        </p:tav>
                                        <p:tav tm="100000">
                                          <p:val>
                                            <p:strVal val="#ppt_h"/>
                                          </p:val>
                                        </p:tav>
                                      </p:tavLst>
                                    </p:anim>
                                    <p:anim calcmode="lin" valueType="num">
                                      <p:cBhvr>
                                        <p:cTn id="529" dur="500" fill="hold"/>
                                        <p:tgtEl>
                                          <p:spTgt spid="146"/>
                                        </p:tgtEl>
                                        <p:attrNameLst>
                                          <p:attrName>ppt_x</p:attrName>
                                        </p:attrNameLst>
                                      </p:cBhvr>
                                      <p:tavLst>
                                        <p:tav tm="0">
                                          <p:val>
                                            <p:fltVal val="0.5"/>
                                          </p:val>
                                        </p:tav>
                                        <p:tav tm="100000">
                                          <p:val>
                                            <p:strVal val="#ppt_x"/>
                                          </p:val>
                                        </p:tav>
                                      </p:tavLst>
                                    </p:anim>
                                    <p:anim calcmode="lin" valueType="num">
                                      <p:cBhvr>
                                        <p:cTn id="530" dur="500" fill="hold"/>
                                        <p:tgtEl>
                                          <p:spTgt spid="146"/>
                                        </p:tgtEl>
                                        <p:attrNameLst>
                                          <p:attrName>ppt_y</p:attrName>
                                        </p:attrNameLst>
                                      </p:cBhvr>
                                      <p:tavLst>
                                        <p:tav tm="0">
                                          <p:val>
                                            <p:fltVal val="0.5"/>
                                          </p:val>
                                        </p:tav>
                                        <p:tav tm="100000">
                                          <p:val>
                                            <p:strVal val="#ppt_y"/>
                                          </p:val>
                                        </p:tav>
                                      </p:tavLst>
                                    </p:anim>
                                  </p:childTnLst>
                                </p:cTn>
                              </p:par>
                              <p:par>
                                <p:cTn id="531" presetID="23" presetClass="entr" presetSubtype="528" repeatCount="5000" fill="hold" grpId="0" nodeType="withEffect">
                                  <p:stCondLst>
                                    <p:cond delay="800"/>
                                  </p:stCondLst>
                                  <p:childTnLst>
                                    <p:set>
                                      <p:cBhvr>
                                        <p:cTn id="532" dur="1" fill="hold">
                                          <p:stCondLst>
                                            <p:cond delay="0"/>
                                          </p:stCondLst>
                                        </p:cTn>
                                        <p:tgtEl>
                                          <p:spTgt spid="147"/>
                                        </p:tgtEl>
                                        <p:attrNameLst>
                                          <p:attrName>style.visibility</p:attrName>
                                        </p:attrNameLst>
                                      </p:cBhvr>
                                      <p:to>
                                        <p:strVal val="visible"/>
                                      </p:to>
                                    </p:set>
                                    <p:anim calcmode="lin" valueType="num">
                                      <p:cBhvr>
                                        <p:cTn id="533" dur="500" fill="hold"/>
                                        <p:tgtEl>
                                          <p:spTgt spid="147"/>
                                        </p:tgtEl>
                                        <p:attrNameLst>
                                          <p:attrName>ppt_w</p:attrName>
                                        </p:attrNameLst>
                                      </p:cBhvr>
                                      <p:tavLst>
                                        <p:tav tm="0">
                                          <p:val>
                                            <p:fltVal val="0"/>
                                          </p:val>
                                        </p:tav>
                                        <p:tav tm="100000">
                                          <p:val>
                                            <p:strVal val="#ppt_w"/>
                                          </p:val>
                                        </p:tav>
                                      </p:tavLst>
                                    </p:anim>
                                    <p:anim calcmode="lin" valueType="num">
                                      <p:cBhvr>
                                        <p:cTn id="534" dur="500" fill="hold"/>
                                        <p:tgtEl>
                                          <p:spTgt spid="147"/>
                                        </p:tgtEl>
                                        <p:attrNameLst>
                                          <p:attrName>ppt_h</p:attrName>
                                        </p:attrNameLst>
                                      </p:cBhvr>
                                      <p:tavLst>
                                        <p:tav tm="0">
                                          <p:val>
                                            <p:fltVal val="0"/>
                                          </p:val>
                                        </p:tav>
                                        <p:tav tm="100000">
                                          <p:val>
                                            <p:strVal val="#ppt_h"/>
                                          </p:val>
                                        </p:tav>
                                      </p:tavLst>
                                    </p:anim>
                                    <p:anim calcmode="lin" valueType="num">
                                      <p:cBhvr>
                                        <p:cTn id="535" dur="500" fill="hold"/>
                                        <p:tgtEl>
                                          <p:spTgt spid="147"/>
                                        </p:tgtEl>
                                        <p:attrNameLst>
                                          <p:attrName>ppt_x</p:attrName>
                                        </p:attrNameLst>
                                      </p:cBhvr>
                                      <p:tavLst>
                                        <p:tav tm="0">
                                          <p:val>
                                            <p:fltVal val="0.5"/>
                                          </p:val>
                                        </p:tav>
                                        <p:tav tm="100000">
                                          <p:val>
                                            <p:strVal val="#ppt_x"/>
                                          </p:val>
                                        </p:tav>
                                      </p:tavLst>
                                    </p:anim>
                                    <p:anim calcmode="lin" valueType="num">
                                      <p:cBhvr>
                                        <p:cTn id="536" dur="500" fill="hold"/>
                                        <p:tgtEl>
                                          <p:spTgt spid="147"/>
                                        </p:tgtEl>
                                        <p:attrNameLst>
                                          <p:attrName>ppt_y</p:attrName>
                                        </p:attrNameLst>
                                      </p:cBhvr>
                                      <p:tavLst>
                                        <p:tav tm="0">
                                          <p:val>
                                            <p:fltVal val="0.5"/>
                                          </p:val>
                                        </p:tav>
                                        <p:tav tm="100000">
                                          <p:val>
                                            <p:strVal val="#ppt_y"/>
                                          </p:val>
                                        </p:tav>
                                      </p:tavLst>
                                    </p:anim>
                                  </p:childTnLst>
                                </p:cTn>
                              </p:par>
                              <p:par>
                                <p:cTn id="537" presetID="23" presetClass="entr" presetSubtype="528" repeatCount="5000" fill="hold" nodeType="withEffect">
                                  <p:stCondLst>
                                    <p:cond delay="900"/>
                                  </p:stCondLst>
                                  <p:childTnLst>
                                    <p:set>
                                      <p:cBhvr>
                                        <p:cTn id="538" dur="1" fill="hold">
                                          <p:stCondLst>
                                            <p:cond delay="0"/>
                                          </p:stCondLst>
                                        </p:cTn>
                                        <p:tgtEl>
                                          <p:spTgt spid="148"/>
                                        </p:tgtEl>
                                        <p:attrNameLst>
                                          <p:attrName>style.visibility</p:attrName>
                                        </p:attrNameLst>
                                      </p:cBhvr>
                                      <p:to>
                                        <p:strVal val="visible"/>
                                      </p:to>
                                    </p:set>
                                    <p:anim calcmode="lin" valueType="num">
                                      <p:cBhvr>
                                        <p:cTn id="539" dur="500" fill="hold"/>
                                        <p:tgtEl>
                                          <p:spTgt spid="148"/>
                                        </p:tgtEl>
                                        <p:attrNameLst>
                                          <p:attrName>ppt_w</p:attrName>
                                        </p:attrNameLst>
                                      </p:cBhvr>
                                      <p:tavLst>
                                        <p:tav tm="0">
                                          <p:val>
                                            <p:fltVal val="0"/>
                                          </p:val>
                                        </p:tav>
                                        <p:tav tm="100000">
                                          <p:val>
                                            <p:strVal val="#ppt_w"/>
                                          </p:val>
                                        </p:tav>
                                      </p:tavLst>
                                    </p:anim>
                                    <p:anim calcmode="lin" valueType="num">
                                      <p:cBhvr>
                                        <p:cTn id="540" dur="500" fill="hold"/>
                                        <p:tgtEl>
                                          <p:spTgt spid="148"/>
                                        </p:tgtEl>
                                        <p:attrNameLst>
                                          <p:attrName>ppt_h</p:attrName>
                                        </p:attrNameLst>
                                      </p:cBhvr>
                                      <p:tavLst>
                                        <p:tav tm="0">
                                          <p:val>
                                            <p:fltVal val="0"/>
                                          </p:val>
                                        </p:tav>
                                        <p:tav tm="100000">
                                          <p:val>
                                            <p:strVal val="#ppt_h"/>
                                          </p:val>
                                        </p:tav>
                                      </p:tavLst>
                                    </p:anim>
                                    <p:anim calcmode="lin" valueType="num">
                                      <p:cBhvr>
                                        <p:cTn id="541" dur="500" fill="hold"/>
                                        <p:tgtEl>
                                          <p:spTgt spid="148"/>
                                        </p:tgtEl>
                                        <p:attrNameLst>
                                          <p:attrName>ppt_x</p:attrName>
                                        </p:attrNameLst>
                                      </p:cBhvr>
                                      <p:tavLst>
                                        <p:tav tm="0">
                                          <p:val>
                                            <p:fltVal val="0.5"/>
                                          </p:val>
                                        </p:tav>
                                        <p:tav tm="100000">
                                          <p:val>
                                            <p:strVal val="#ppt_x"/>
                                          </p:val>
                                        </p:tav>
                                      </p:tavLst>
                                    </p:anim>
                                    <p:anim calcmode="lin" valueType="num">
                                      <p:cBhvr>
                                        <p:cTn id="542" dur="500" fill="hold"/>
                                        <p:tgtEl>
                                          <p:spTgt spid="148"/>
                                        </p:tgtEl>
                                        <p:attrNameLst>
                                          <p:attrName>ppt_y</p:attrName>
                                        </p:attrNameLst>
                                      </p:cBhvr>
                                      <p:tavLst>
                                        <p:tav tm="0">
                                          <p:val>
                                            <p:fltVal val="0.5"/>
                                          </p:val>
                                        </p:tav>
                                        <p:tav tm="100000">
                                          <p:val>
                                            <p:strVal val="#ppt_y"/>
                                          </p:val>
                                        </p:tav>
                                      </p:tavLst>
                                    </p:anim>
                                  </p:childTnLst>
                                </p:cTn>
                              </p:par>
                              <p:par>
                                <p:cTn id="543" presetID="23" presetClass="entr" presetSubtype="528" repeatCount="5000" fill="hold" grpId="0" nodeType="withEffect">
                                  <p:stCondLst>
                                    <p:cond delay="500"/>
                                  </p:stCondLst>
                                  <p:childTnLst>
                                    <p:set>
                                      <p:cBhvr>
                                        <p:cTn id="544" dur="1" fill="hold">
                                          <p:stCondLst>
                                            <p:cond delay="0"/>
                                          </p:stCondLst>
                                        </p:cTn>
                                        <p:tgtEl>
                                          <p:spTgt spid="149"/>
                                        </p:tgtEl>
                                        <p:attrNameLst>
                                          <p:attrName>style.visibility</p:attrName>
                                        </p:attrNameLst>
                                      </p:cBhvr>
                                      <p:to>
                                        <p:strVal val="visible"/>
                                      </p:to>
                                    </p:set>
                                    <p:anim calcmode="lin" valueType="num">
                                      <p:cBhvr>
                                        <p:cTn id="545" dur="500" fill="hold"/>
                                        <p:tgtEl>
                                          <p:spTgt spid="149"/>
                                        </p:tgtEl>
                                        <p:attrNameLst>
                                          <p:attrName>ppt_w</p:attrName>
                                        </p:attrNameLst>
                                      </p:cBhvr>
                                      <p:tavLst>
                                        <p:tav tm="0">
                                          <p:val>
                                            <p:fltVal val="0"/>
                                          </p:val>
                                        </p:tav>
                                        <p:tav tm="100000">
                                          <p:val>
                                            <p:strVal val="#ppt_w"/>
                                          </p:val>
                                        </p:tav>
                                      </p:tavLst>
                                    </p:anim>
                                    <p:anim calcmode="lin" valueType="num">
                                      <p:cBhvr>
                                        <p:cTn id="546" dur="500" fill="hold"/>
                                        <p:tgtEl>
                                          <p:spTgt spid="149"/>
                                        </p:tgtEl>
                                        <p:attrNameLst>
                                          <p:attrName>ppt_h</p:attrName>
                                        </p:attrNameLst>
                                      </p:cBhvr>
                                      <p:tavLst>
                                        <p:tav tm="0">
                                          <p:val>
                                            <p:fltVal val="0"/>
                                          </p:val>
                                        </p:tav>
                                        <p:tav tm="100000">
                                          <p:val>
                                            <p:strVal val="#ppt_h"/>
                                          </p:val>
                                        </p:tav>
                                      </p:tavLst>
                                    </p:anim>
                                    <p:anim calcmode="lin" valueType="num">
                                      <p:cBhvr>
                                        <p:cTn id="547" dur="500" fill="hold"/>
                                        <p:tgtEl>
                                          <p:spTgt spid="149"/>
                                        </p:tgtEl>
                                        <p:attrNameLst>
                                          <p:attrName>ppt_x</p:attrName>
                                        </p:attrNameLst>
                                      </p:cBhvr>
                                      <p:tavLst>
                                        <p:tav tm="0">
                                          <p:val>
                                            <p:fltVal val="0.5"/>
                                          </p:val>
                                        </p:tav>
                                        <p:tav tm="100000">
                                          <p:val>
                                            <p:strVal val="#ppt_x"/>
                                          </p:val>
                                        </p:tav>
                                      </p:tavLst>
                                    </p:anim>
                                    <p:anim calcmode="lin" valueType="num">
                                      <p:cBhvr>
                                        <p:cTn id="548" dur="500" fill="hold"/>
                                        <p:tgtEl>
                                          <p:spTgt spid="149"/>
                                        </p:tgtEl>
                                        <p:attrNameLst>
                                          <p:attrName>ppt_y</p:attrName>
                                        </p:attrNameLst>
                                      </p:cBhvr>
                                      <p:tavLst>
                                        <p:tav tm="0">
                                          <p:val>
                                            <p:fltVal val="0.5"/>
                                          </p:val>
                                        </p:tav>
                                        <p:tav tm="100000">
                                          <p:val>
                                            <p:strVal val="#ppt_y"/>
                                          </p:val>
                                        </p:tav>
                                      </p:tavLst>
                                    </p:anim>
                                  </p:childTnLst>
                                </p:cTn>
                              </p:par>
                              <p:par>
                                <p:cTn id="549" presetID="23" presetClass="entr" presetSubtype="528" repeatCount="5000" fill="hold" nodeType="withEffect">
                                  <p:stCondLst>
                                    <p:cond delay="900"/>
                                  </p:stCondLst>
                                  <p:childTnLst>
                                    <p:set>
                                      <p:cBhvr>
                                        <p:cTn id="550" dur="1" fill="hold">
                                          <p:stCondLst>
                                            <p:cond delay="0"/>
                                          </p:stCondLst>
                                        </p:cTn>
                                        <p:tgtEl>
                                          <p:spTgt spid="150"/>
                                        </p:tgtEl>
                                        <p:attrNameLst>
                                          <p:attrName>style.visibility</p:attrName>
                                        </p:attrNameLst>
                                      </p:cBhvr>
                                      <p:to>
                                        <p:strVal val="visible"/>
                                      </p:to>
                                    </p:set>
                                    <p:anim calcmode="lin" valueType="num">
                                      <p:cBhvr>
                                        <p:cTn id="551" dur="500" fill="hold"/>
                                        <p:tgtEl>
                                          <p:spTgt spid="150"/>
                                        </p:tgtEl>
                                        <p:attrNameLst>
                                          <p:attrName>ppt_w</p:attrName>
                                        </p:attrNameLst>
                                      </p:cBhvr>
                                      <p:tavLst>
                                        <p:tav tm="0">
                                          <p:val>
                                            <p:fltVal val="0"/>
                                          </p:val>
                                        </p:tav>
                                        <p:tav tm="100000">
                                          <p:val>
                                            <p:strVal val="#ppt_w"/>
                                          </p:val>
                                        </p:tav>
                                      </p:tavLst>
                                    </p:anim>
                                    <p:anim calcmode="lin" valueType="num">
                                      <p:cBhvr>
                                        <p:cTn id="552" dur="500" fill="hold"/>
                                        <p:tgtEl>
                                          <p:spTgt spid="150"/>
                                        </p:tgtEl>
                                        <p:attrNameLst>
                                          <p:attrName>ppt_h</p:attrName>
                                        </p:attrNameLst>
                                      </p:cBhvr>
                                      <p:tavLst>
                                        <p:tav tm="0">
                                          <p:val>
                                            <p:fltVal val="0"/>
                                          </p:val>
                                        </p:tav>
                                        <p:tav tm="100000">
                                          <p:val>
                                            <p:strVal val="#ppt_h"/>
                                          </p:val>
                                        </p:tav>
                                      </p:tavLst>
                                    </p:anim>
                                    <p:anim calcmode="lin" valueType="num">
                                      <p:cBhvr>
                                        <p:cTn id="553" dur="500" fill="hold"/>
                                        <p:tgtEl>
                                          <p:spTgt spid="150"/>
                                        </p:tgtEl>
                                        <p:attrNameLst>
                                          <p:attrName>ppt_x</p:attrName>
                                        </p:attrNameLst>
                                      </p:cBhvr>
                                      <p:tavLst>
                                        <p:tav tm="0">
                                          <p:val>
                                            <p:fltVal val="0.5"/>
                                          </p:val>
                                        </p:tav>
                                        <p:tav tm="100000">
                                          <p:val>
                                            <p:strVal val="#ppt_x"/>
                                          </p:val>
                                        </p:tav>
                                      </p:tavLst>
                                    </p:anim>
                                    <p:anim calcmode="lin" valueType="num">
                                      <p:cBhvr>
                                        <p:cTn id="554" dur="500" fill="hold"/>
                                        <p:tgtEl>
                                          <p:spTgt spid="150"/>
                                        </p:tgtEl>
                                        <p:attrNameLst>
                                          <p:attrName>ppt_y</p:attrName>
                                        </p:attrNameLst>
                                      </p:cBhvr>
                                      <p:tavLst>
                                        <p:tav tm="0">
                                          <p:val>
                                            <p:fltVal val="0.5"/>
                                          </p:val>
                                        </p:tav>
                                        <p:tav tm="100000">
                                          <p:val>
                                            <p:strVal val="#ppt_y"/>
                                          </p:val>
                                        </p:tav>
                                      </p:tavLst>
                                    </p:anim>
                                  </p:childTnLst>
                                </p:cTn>
                              </p:par>
                              <p:par>
                                <p:cTn id="555" presetID="23" presetClass="entr" presetSubtype="528" repeatCount="5000" fill="hold" grpId="0" nodeType="withEffect">
                                  <p:stCondLst>
                                    <p:cond delay="1000"/>
                                  </p:stCondLst>
                                  <p:childTnLst>
                                    <p:set>
                                      <p:cBhvr>
                                        <p:cTn id="556" dur="1" fill="hold">
                                          <p:stCondLst>
                                            <p:cond delay="0"/>
                                          </p:stCondLst>
                                        </p:cTn>
                                        <p:tgtEl>
                                          <p:spTgt spid="151"/>
                                        </p:tgtEl>
                                        <p:attrNameLst>
                                          <p:attrName>style.visibility</p:attrName>
                                        </p:attrNameLst>
                                      </p:cBhvr>
                                      <p:to>
                                        <p:strVal val="visible"/>
                                      </p:to>
                                    </p:set>
                                    <p:anim calcmode="lin" valueType="num">
                                      <p:cBhvr>
                                        <p:cTn id="557" dur="500" fill="hold"/>
                                        <p:tgtEl>
                                          <p:spTgt spid="151"/>
                                        </p:tgtEl>
                                        <p:attrNameLst>
                                          <p:attrName>ppt_w</p:attrName>
                                        </p:attrNameLst>
                                      </p:cBhvr>
                                      <p:tavLst>
                                        <p:tav tm="0">
                                          <p:val>
                                            <p:fltVal val="0"/>
                                          </p:val>
                                        </p:tav>
                                        <p:tav tm="100000">
                                          <p:val>
                                            <p:strVal val="#ppt_w"/>
                                          </p:val>
                                        </p:tav>
                                      </p:tavLst>
                                    </p:anim>
                                    <p:anim calcmode="lin" valueType="num">
                                      <p:cBhvr>
                                        <p:cTn id="558" dur="500" fill="hold"/>
                                        <p:tgtEl>
                                          <p:spTgt spid="151"/>
                                        </p:tgtEl>
                                        <p:attrNameLst>
                                          <p:attrName>ppt_h</p:attrName>
                                        </p:attrNameLst>
                                      </p:cBhvr>
                                      <p:tavLst>
                                        <p:tav tm="0">
                                          <p:val>
                                            <p:fltVal val="0"/>
                                          </p:val>
                                        </p:tav>
                                        <p:tav tm="100000">
                                          <p:val>
                                            <p:strVal val="#ppt_h"/>
                                          </p:val>
                                        </p:tav>
                                      </p:tavLst>
                                    </p:anim>
                                    <p:anim calcmode="lin" valueType="num">
                                      <p:cBhvr>
                                        <p:cTn id="559" dur="500" fill="hold"/>
                                        <p:tgtEl>
                                          <p:spTgt spid="151"/>
                                        </p:tgtEl>
                                        <p:attrNameLst>
                                          <p:attrName>ppt_x</p:attrName>
                                        </p:attrNameLst>
                                      </p:cBhvr>
                                      <p:tavLst>
                                        <p:tav tm="0">
                                          <p:val>
                                            <p:fltVal val="0.5"/>
                                          </p:val>
                                        </p:tav>
                                        <p:tav tm="100000">
                                          <p:val>
                                            <p:strVal val="#ppt_x"/>
                                          </p:val>
                                        </p:tav>
                                      </p:tavLst>
                                    </p:anim>
                                    <p:anim calcmode="lin" valueType="num">
                                      <p:cBhvr>
                                        <p:cTn id="560" dur="500" fill="hold"/>
                                        <p:tgtEl>
                                          <p:spTgt spid="151"/>
                                        </p:tgtEl>
                                        <p:attrNameLst>
                                          <p:attrName>ppt_y</p:attrName>
                                        </p:attrNameLst>
                                      </p:cBhvr>
                                      <p:tavLst>
                                        <p:tav tm="0">
                                          <p:val>
                                            <p:fltVal val="0.5"/>
                                          </p:val>
                                        </p:tav>
                                        <p:tav tm="100000">
                                          <p:val>
                                            <p:strVal val="#ppt_y"/>
                                          </p:val>
                                        </p:tav>
                                      </p:tavLst>
                                    </p:anim>
                                  </p:childTnLst>
                                </p:cTn>
                              </p:par>
                              <p:par>
                                <p:cTn id="561" presetID="23" presetClass="entr" presetSubtype="528" repeatCount="5000" fill="hold" grpId="0" nodeType="withEffect">
                                  <p:stCondLst>
                                    <p:cond delay="1100"/>
                                  </p:stCondLst>
                                  <p:childTnLst>
                                    <p:set>
                                      <p:cBhvr>
                                        <p:cTn id="562" dur="1" fill="hold">
                                          <p:stCondLst>
                                            <p:cond delay="0"/>
                                          </p:stCondLst>
                                        </p:cTn>
                                        <p:tgtEl>
                                          <p:spTgt spid="152"/>
                                        </p:tgtEl>
                                        <p:attrNameLst>
                                          <p:attrName>style.visibility</p:attrName>
                                        </p:attrNameLst>
                                      </p:cBhvr>
                                      <p:to>
                                        <p:strVal val="visible"/>
                                      </p:to>
                                    </p:set>
                                    <p:anim calcmode="lin" valueType="num">
                                      <p:cBhvr>
                                        <p:cTn id="563" dur="500" fill="hold"/>
                                        <p:tgtEl>
                                          <p:spTgt spid="152"/>
                                        </p:tgtEl>
                                        <p:attrNameLst>
                                          <p:attrName>ppt_w</p:attrName>
                                        </p:attrNameLst>
                                      </p:cBhvr>
                                      <p:tavLst>
                                        <p:tav tm="0">
                                          <p:val>
                                            <p:fltVal val="0"/>
                                          </p:val>
                                        </p:tav>
                                        <p:tav tm="100000">
                                          <p:val>
                                            <p:strVal val="#ppt_w"/>
                                          </p:val>
                                        </p:tav>
                                      </p:tavLst>
                                    </p:anim>
                                    <p:anim calcmode="lin" valueType="num">
                                      <p:cBhvr>
                                        <p:cTn id="564" dur="500" fill="hold"/>
                                        <p:tgtEl>
                                          <p:spTgt spid="152"/>
                                        </p:tgtEl>
                                        <p:attrNameLst>
                                          <p:attrName>ppt_h</p:attrName>
                                        </p:attrNameLst>
                                      </p:cBhvr>
                                      <p:tavLst>
                                        <p:tav tm="0">
                                          <p:val>
                                            <p:fltVal val="0"/>
                                          </p:val>
                                        </p:tav>
                                        <p:tav tm="100000">
                                          <p:val>
                                            <p:strVal val="#ppt_h"/>
                                          </p:val>
                                        </p:tav>
                                      </p:tavLst>
                                    </p:anim>
                                    <p:anim calcmode="lin" valueType="num">
                                      <p:cBhvr>
                                        <p:cTn id="565" dur="500" fill="hold"/>
                                        <p:tgtEl>
                                          <p:spTgt spid="152"/>
                                        </p:tgtEl>
                                        <p:attrNameLst>
                                          <p:attrName>ppt_x</p:attrName>
                                        </p:attrNameLst>
                                      </p:cBhvr>
                                      <p:tavLst>
                                        <p:tav tm="0">
                                          <p:val>
                                            <p:fltVal val="0.5"/>
                                          </p:val>
                                        </p:tav>
                                        <p:tav tm="100000">
                                          <p:val>
                                            <p:strVal val="#ppt_x"/>
                                          </p:val>
                                        </p:tav>
                                      </p:tavLst>
                                    </p:anim>
                                    <p:anim calcmode="lin" valueType="num">
                                      <p:cBhvr>
                                        <p:cTn id="566" dur="500" fill="hold"/>
                                        <p:tgtEl>
                                          <p:spTgt spid="152"/>
                                        </p:tgtEl>
                                        <p:attrNameLst>
                                          <p:attrName>ppt_y</p:attrName>
                                        </p:attrNameLst>
                                      </p:cBhvr>
                                      <p:tavLst>
                                        <p:tav tm="0">
                                          <p:val>
                                            <p:fltVal val="0.5"/>
                                          </p:val>
                                        </p:tav>
                                        <p:tav tm="100000">
                                          <p:val>
                                            <p:strVal val="#ppt_y"/>
                                          </p:val>
                                        </p:tav>
                                      </p:tavLst>
                                    </p:anim>
                                  </p:childTnLst>
                                </p:cTn>
                              </p:par>
                              <p:par>
                                <p:cTn id="567" presetID="23" presetClass="entr" presetSubtype="528" repeatCount="5000" fill="hold" grpId="0" nodeType="withEffect">
                                  <p:stCondLst>
                                    <p:cond delay="1000"/>
                                  </p:stCondLst>
                                  <p:childTnLst>
                                    <p:set>
                                      <p:cBhvr>
                                        <p:cTn id="568" dur="1" fill="hold">
                                          <p:stCondLst>
                                            <p:cond delay="0"/>
                                          </p:stCondLst>
                                        </p:cTn>
                                        <p:tgtEl>
                                          <p:spTgt spid="153"/>
                                        </p:tgtEl>
                                        <p:attrNameLst>
                                          <p:attrName>style.visibility</p:attrName>
                                        </p:attrNameLst>
                                      </p:cBhvr>
                                      <p:to>
                                        <p:strVal val="visible"/>
                                      </p:to>
                                    </p:set>
                                    <p:anim calcmode="lin" valueType="num">
                                      <p:cBhvr>
                                        <p:cTn id="569" dur="500" fill="hold"/>
                                        <p:tgtEl>
                                          <p:spTgt spid="153"/>
                                        </p:tgtEl>
                                        <p:attrNameLst>
                                          <p:attrName>ppt_w</p:attrName>
                                        </p:attrNameLst>
                                      </p:cBhvr>
                                      <p:tavLst>
                                        <p:tav tm="0">
                                          <p:val>
                                            <p:fltVal val="0"/>
                                          </p:val>
                                        </p:tav>
                                        <p:tav tm="100000">
                                          <p:val>
                                            <p:strVal val="#ppt_w"/>
                                          </p:val>
                                        </p:tav>
                                      </p:tavLst>
                                    </p:anim>
                                    <p:anim calcmode="lin" valueType="num">
                                      <p:cBhvr>
                                        <p:cTn id="570" dur="500" fill="hold"/>
                                        <p:tgtEl>
                                          <p:spTgt spid="153"/>
                                        </p:tgtEl>
                                        <p:attrNameLst>
                                          <p:attrName>ppt_h</p:attrName>
                                        </p:attrNameLst>
                                      </p:cBhvr>
                                      <p:tavLst>
                                        <p:tav tm="0">
                                          <p:val>
                                            <p:fltVal val="0"/>
                                          </p:val>
                                        </p:tav>
                                        <p:tav tm="100000">
                                          <p:val>
                                            <p:strVal val="#ppt_h"/>
                                          </p:val>
                                        </p:tav>
                                      </p:tavLst>
                                    </p:anim>
                                    <p:anim calcmode="lin" valueType="num">
                                      <p:cBhvr>
                                        <p:cTn id="571" dur="500" fill="hold"/>
                                        <p:tgtEl>
                                          <p:spTgt spid="153"/>
                                        </p:tgtEl>
                                        <p:attrNameLst>
                                          <p:attrName>ppt_x</p:attrName>
                                        </p:attrNameLst>
                                      </p:cBhvr>
                                      <p:tavLst>
                                        <p:tav tm="0">
                                          <p:val>
                                            <p:fltVal val="0.5"/>
                                          </p:val>
                                        </p:tav>
                                        <p:tav tm="100000">
                                          <p:val>
                                            <p:strVal val="#ppt_x"/>
                                          </p:val>
                                        </p:tav>
                                      </p:tavLst>
                                    </p:anim>
                                    <p:anim calcmode="lin" valueType="num">
                                      <p:cBhvr>
                                        <p:cTn id="572" dur="500" fill="hold"/>
                                        <p:tgtEl>
                                          <p:spTgt spid="153"/>
                                        </p:tgtEl>
                                        <p:attrNameLst>
                                          <p:attrName>ppt_y</p:attrName>
                                        </p:attrNameLst>
                                      </p:cBhvr>
                                      <p:tavLst>
                                        <p:tav tm="0">
                                          <p:val>
                                            <p:fltVal val="0.5"/>
                                          </p:val>
                                        </p:tav>
                                        <p:tav tm="100000">
                                          <p:val>
                                            <p:strVal val="#ppt_y"/>
                                          </p:val>
                                        </p:tav>
                                      </p:tavLst>
                                    </p:anim>
                                  </p:childTnLst>
                                </p:cTn>
                              </p:par>
                              <p:par>
                                <p:cTn id="573" presetID="23" presetClass="entr" presetSubtype="528" repeatCount="5000" fill="hold" nodeType="withEffect">
                                  <p:stCondLst>
                                    <p:cond delay="900"/>
                                  </p:stCondLst>
                                  <p:childTnLst>
                                    <p:set>
                                      <p:cBhvr>
                                        <p:cTn id="574" dur="1" fill="hold">
                                          <p:stCondLst>
                                            <p:cond delay="0"/>
                                          </p:stCondLst>
                                        </p:cTn>
                                        <p:tgtEl>
                                          <p:spTgt spid="154"/>
                                        </p:tgtEl>
                                        <p:attrNameLst>
                                          <p:attrName>style.visibility</p:attrName>
                                        </p:attrNameLst>
                                      </p:cBhvr>
                                      <p:to>
                                        <p:strVal val="visible"/>
                                      </p:to>
                                    </p:set>
                                    <p:anim calcmode="lin" valueType="num">
                                      <p:cBhvr>
                                        <p:cTn id="575" dur="500" fill="hold"/>
                                        <p:tgtEl>
                                          <p:spTgt spid="154"/>
                                        </p:tgtEl>
                                        <p:attrNameLst>
                                          <p:attrName>ppt_w</p:attrName>
                                        </p:attrNameLst>
                                      </p:cBhvr>
                                      <p:tavLst>
                                        <p:tav tm="0">
                                          <p:val>
                                            <p:fltVal val="0"/>
                                          </p:val>
                                        </p:tav>
                                        <p:tav tm="100000">
                                          <p:val>
                                            <p:strVal val="#ppt_w"/>
                                          </p:val>
                                        </p:tav>
                                      </p:tavLst>
                                    </p:anim>
                                    <p:anim calcmode="lin" valueType="num">
                                      <p:cBhvr>
                                        <p:cTn id="576" dur="500" fill="hold"/>
                                        <p:tgtEl>
                                          <p:spTgt spid="154"/>
                                        </p:tgtEl>
                                        <p:attrNameLst>
                                          <p:attrName>ppt_h</p:attrName>
                                        </p:attrNameLst>
                                      </p:cBhvr>
                                      <p:tavLst>
                                        <p:tav tm="0">
                                          <p:val>
                                            <p:fltVal val="0"/>
                                          </p:val>
                                        </p:tav>
                                        <p:tav tm="100000">
                                          <p:val>
                                            <p:strVal val="#ppt_h"/>
                                          </p:val>
                                        </p:tav>
                                      </p:tavLst>
                                    </p:anim>
                                    <p:anim calcmode="lin" valueType="num">
                                      <p:cBhvr>
                                        <p:cTn id="577" dur="500" fill="hold"/>
                                        <p:tgtEl>
                                          <p:spTgt spid="154"/>
                                        </p:tgtEl>
                                        <p:attrNameLst>
                                          <p:attrName>ppt_x</p:attrName>
                                        </p:attrNameLst>
                                      </p:cBhvr>
                                      <p:tavLst>
                                        <p:tav tm="0">
                                          <p:val>
                                            <p:fltVal val="0.5"/>
                                          </p:val>
                                        </p:tav>
                                        <p:tav tm="100000">
                                          <p:val>
                                            <p:strVal val="#ppt_x"/>
                                          </p:val>
                                        </p:tav>
                                      </p:tavLst>
                                    </p:anim>
                                    <p:anim calcmode="lin" valueType="num">
                                      <p:cBhvr>
                                        <p:cTn id="578" dur="500" fill="hold"/>
                                        <p:tgtEl>
                                          <p:spTgt spid="154"/>
                                        </p:tgtEl>
                                        <p:attrNameLst>
                                          <p:attrName>ppt_y</p:attrName>
                                        </p:attrNameLst>
                                      </p:cBhvr>
                                      <p:tavLst>
                                        <p:tav tm="0">
                                          <p:val>
                                            <p:fltVal val="0.5"/>
                                          </p:val>
                                        </p:tav>
                                        <p:tav tm="100000">
                                          <p:val>
                                            <p:strVal val="#ppt_y"/>
                                          </p:val>
                                        </p:tav>
                                      </p:tavLst>
                                    </p:anim>
                                  </p:childTnLst>
                                </p:cTn>
                              </p:par>
                              <p:par>
                                <p:cTn id="579" presetID="23" presetClass="entr" presetSubtype="528" repeatCount="5000" fill="hold" nodeType="withEffect">
                                  <p:stCondLst>
                                    <p:cond delay="800"/>
                                  </p:stCondLst>
                                  <p:childTnLst>
                                    <p:set>
                                      <p:cBhvr>
                                        <p:cTn id="580" dur="1" fill="hold">
                                          <p:stCondLst>
                                            <p:cond delay="0"/>
                                          </p:stCondLst>
                                        </p:cTn>
                                        <p:tgtEl>
                                          <p:spTgt spid="155"/>
                                        </p:tgtEl>
                                        <p:attrNameLst>
                                          <p:attrName>style.visibility</p:attrName>
                                        </p:attrNameLst>
                                      </p:cBhvr>
                                      <p:to>
                                        <p:strVal val="visible"/>
                                      </p:to>
                                    </p:set>
                                    <p:anim calcmode="lin" valueType="num">
                                      <p:cBhvr>
                                        <p:cTn id="581" dur="500" fill="hold"/>
                                        <p:tgtEl>
                                          <p:spTgt spid="155"/>
                                        </p:tgtEl>
                                        <p:attrNameLst>
                                          <p:attrName>ppt_w</p:attrName>
                                        </p:attrNameLst>
                                      </p:cBhvr>
                                      <p:tavLst>
                                        <p:tav tm="0">
                                          <p:val>
                                            <p:fltVal val="0"/>
                                          </p:val>
                                        </p:tav>
                                        <p:tav tm="100000">
                                          <p:val>
                                            <p:strVal val="#ppt_w"/>
                                          </p:val>
                                        </p:tav>
                                      </p:tavLst>
                                    </p:anim>
                                    <p:anim calcmode="lin" valueType="num">
                                      <p:cBhvr>
                                        <p:cTn id="582" dur="500" fill="hold"/>
                                        <p:tgtEl>
                                          <p:spTgt spid="155"/>
                                        </p:tgtEl>
                                        <p:attrNameLst>
                                          <p:attrName>ppt_h</p:attrName>
                                        </p:attrNameLst>
                                      </p:cBhvr>
                                      <p:tavLst>
                                        <p:tav tm="0">
                                          <p:val>
                                            <p:fltVal val="0"/>
                                          </p:val>
                                        </p:tav>
                                        <p:tav tm="100000">
                                          <p:val>
                                            <p:strVal val="#ppt_h"/>
                                          </p:val>
                                        </p:tav>
                                      </p:tavLst>
                                    </p:anim>
                                    <p:anim calcmode="lin" valueType="num">
                                      <p:cBhvr>
                                        <p:cTn id="583" dur="500" fill="hold"/>
                                        <p:tgtEl>
                                          <p:spTgt spid="155"/>
                                        </p:tgtEl>
                                        <p:attrNameLst>
                                          <p:attrName>ppt_x</p:attrName>
                                        </p:attrNameLst>
                                      </p:cBhvr>
                                      <p:tavLst>
                                        <p:tav tm="0">
                                          <p:val>
                                            <p:fltVal val="0.5"/>
                                          </p:val>
                                        </p:tav>
                                        <p:tav tm="100000">
                                          <p:val>
                                            <p:strVal val="#ppt_x"/>
                                          </p:val>
                                        </p:tav>
                                      </p:tavLst>
                                    </p:anim>
                                    <p:anim calcmode="lin" valueType="num">
                                      <p:cBhvr>
                                        <p:cTn id="584" dur="500" fill="hold"/>
                                        <p:tgtEl>
                                          <p:spTgt spid="155"/>
                                        </p:tgtEl>
                                        <p:attrNameLst>
                                          <p:attrName>ppt_y</p:attrName>
                                        </p:attrNameLst>
                                      </p:cBhvr>
                                      <p:tavLst>
                                        <p:tav tm="0">
                                          <p:val>
                                            <p:fltVal val="0.5"/>
                                          </p:val>
                                        </p:tav>
                                        <p:tav tm="100000">
                                          <p:val>
                                            <p:strVal val="#ppt_y"/>
                                          </p:val>
                                        </p:tav>
                                      </p:tavLst>
                                    </p:anim>
                                  </p:childTnLst>
                                </p:cTn>
                              </p:par>
                              <p:par>
                                <p:cTn id="585" presetID="23" presetClass="entr" presetSubtype="528" repeatCount="5000" fill="hold" grpId="0" nodeType="withEffect">
                                  <p:stCondLst>
                                    <p:cond delay="500"/>
                                  </p:stCondLst>
                                  <p:childTnLst>
                                    <p:set>
                                      <p:cBhvr>
                                        <p:cTn id="586" dur="1" fill="hold">
                                          <p:stCondLst>
                                            <p:cond delay="0"/>
                                          </p:stCondLst>
                                        </p:cTn>
                                        <p:tgtEl>
                                          <p:spTgt spid="156"/>
                                        </p:tgtEl>
                                        <p:attrNameLst>
                                          <p:attrName>style.visibility</p:attrName>
                                        </p:attrNameLst>
                                      </p:cBhvr>
                                      <p:to>
                                        <p:strVal val="visible"/>
                                      </p:to>
                                    </p:set>
                                    <p:anim calcmode="lin" valueType="num">
                                      <p:cBhvr>
                                        <p:cTn id="587" dur="500" fill="hold"/>
                                        <p:tgtEl>
                                          <p:spTgt spid="156"/>
                                        </p:tgtEl>
                                        <p:attrNameLst>
                                          <p:attrName>ppt_w</p:attrName>
                                        </p:attrNameLst>
                                      </p:cBhvr>
                                      <p:tavLst>
                                        <p:tav tm="0">
                                          <p:val>
                                            <p:fltVal val="0"/>
                                          </p:val>
                                        </p:tav>
                                        <p:tav tm="100000">
                                          <p:val>
                                            <p:strVal val="#ppt_w"/>
                                          </p:val>
                                        </p:tav>
                                      </p:tavLst>
                                    </p:anim>
                                    <p:anim calcmode="lin" valueType="num">
                                      <p:cBhvr>
                                        <p:cTn id="588" dur="500" fill="hold"/>
                                        <p:tgtEl>
                                          <p:spTgt spid="156"/>
                                        </p:tgtEl>
                                        <p:attrNameLst>
                                          <p:attrName>ppt_h</p:attrName>
                                        </p:attrNameLst>
                                      </p:cBhvr>
                                      <p:tavLst>
                                        <p:tav tm="0">
                                          <p:val>
                                            <p:fltVal val="0"/>
                                          </p:val>
                                        </p:tav>
                                        <p:tav tm="100000">
                                          <p:val>
                                            <p:strVal val="#ppt_h"/>
                                          </p:val>
                                        </p:tav>
                                      </p:tavLst>
                                    </p:anim>
                                    <p:anim calcmode="lin" valueType="num">
                                      <p:cBhvr>
                                        <p:cTn id="589" dur="500" fill="hold"/>
                                        <p:tgtEl>
                                          <p:spTgt spid="156"/>
                                        </p:tgtEl>
                                        <p:attrNameLst>
                                          <p:attrName>ppt_x</p:attrName>
                                        </p:attrNameLst>
                                      </p:cBhvr>
                                      <p:tavLst>
                                        <p:tav tm="0">
                                          <p:val>
                                            <p:fltVal val="0.5"/>
                                          </p:val>
                                        </p:tav>
                                        <p:tav tm="100000">
                                          <p:val>
                                            <p:strVal val="#ppt_x"/>
                                          </p:val>
                                        </p:tav>
                                      </p:tavLst>
                                    </p:anim>
                                    <p:anim calcmode="lin" valueType="num">
                                      <p:cBhvr>
                                        <p:cTn id="590" dur="500" fill="hold"/>
                                        <p:tgtEl>
                                          <p:spTgt spid="156"/>
                                        </p:tgtEl>
                                        <p:attrNameLst>
                                          <p:attrName>ppt_y</p:attrName>
                                        </p:attrNameLst>
                                      </p:cBhvr>
                                      <p:tavLst>
                                        <p:tav tm="0">
                                          <p:val>
                                            <p:fltVal val="0.5"/>
                                          </p:val>
                                        </p:tav>
                                        <p:tav tm="100000">
                                          <p:val>
                                            <p:strVal val="#ppt_y"/>
                                          </p:val>
                                        </p:tav>
                                      </p:tavLst>
                                    </p:anim>
                                  </p:childTnLst>
                                </p:cTn>
                              </p:par>
                              <p:par>
                                <p:cTn id="591" presetID="23" presetClass="entr" presetSubtype="528" repeatCount="5000" fill="hold" grpId="0" nodeType="withEffect">
                                  <p:stCondLst>
                                    <p:cond delay="1100"/>
                                  </p:stCondLst>
                                  <p:childTnLst>
                                    <p:set>
                                      <p:cBhvr>
                                        <p:cTn id="592" dur="1" fill="hold">
                                          <p:stCondLst>
                                            <p:cond delay="0"/>
                                          </p:stCondLst>
                                        </p:cTn>
                                        <p:tgtEl>
                                          <p:spTgt spid="157"/>
                                        </p:tgtEl>
                                        <p:attrNameLst>
                                          <p:attrName>style.visibility</p:attrName>
                                        </p:attrNameLst>
                                      </p:cBhvr>
                                      <p:to>
                                        <p:strVal val="visible"/>
                                      </p:to>
                                    </p:set>
                                    <p:anim calcmode="lin" valueType="num">
                                      <p:cBhvr>
                                        <p:cTn id="593" dur="500" fill="hold"/>
                                        <p:tgtEl>
                                          <p:spTgt spid="157"/>
                                        </p:tgtEl>
                                        <p:attrNameLst>
                                          <p:attrName>ppt_w</p:attrName>
                                        </p:attrNameLst>
                                      </p:cBhvr>
                                      <p:tavLst>
                                        <p:tav tm="0">
                                          <p:val>
                                            <p:fltVal val="0"/>
                                          </p:val>
                                        </p:tav>
                                        <p:tav tm="100000">
                                          <p:val>
                                            <p:strVal val="#ppt_w"/>
                                          </p:val>
                                        </p:tav>
                                      </p:tavLst>
                                    </p:anim>
                                    <p:anim calcmode="lin" valueType="num">
                                      <p:cBhvr>
                                        <p:cTn id="594" dur="500" fill="hold"/>
                                        <p:tgtEl>
                                          <p:spTgt spid="157"/>
                                        </p:tgtEl>
                                        <p:attrNameLst>
                                          <p:attrName>ppt_h</p:attrName>
                                        </p:attrNameLst>
                                      </p:cBhvr>
                                      <p:tavLst>
                                        <p:tav tm="0">
                                          <p:val>
                                            <p:fltVal val="0"/>
                                          </p:val>
                                        </p:tav>
                                        <p:tav tm="100000">
                                          <p:val>
                                            <p:strVal val="#ppt_h"/>
                                          </p:val>
                                        </p:tav>
                                      </p:tavLst>
                                    </p:anim>
                                    <p:anim calcmode="lin" valueType="num">
                                      <p:cBhvr>
                                        <p:cTn id="595" dur="500" fill="hold"/>
                                        <p:tgtEl>
                                          <p:spTgt spid="157"/>
                                        </p:tgtEl>
                                        <p:attrNameLst>
                                          <p:attrName>ppt_x</p:attrName>
                                        </p:attrNameLst>
                                      </p:cBhvr>
                                      <p:tavLst>
                                        <p:tav tm="0">
                                          <p:val>
                                            <p:fltVal val="0.5"/>
                                          </p:val>
                                        </p:tav>
                                        <p:tav tm="100000">
                                          <p:val>
                                            <p:strVal val="#ppt_x"/>
                                          </p:val>
                                        </p:tav>
                                      </p:tavLst>
                                    </p:anim>
                                    <p:anim calcmode="lin" valueType="num">
                                      <p:cBhvr>
                                        <p:cTn id="596" dur="500" fill="hold"/>
                                        <p:tgtEl>
                                          <p:spTgt spid="157"/>
                                        </p:tgtEl>
                                        <p:attrNameLst>
                                          <p:attrName>ppt_y</p:attrName>
                                        </p:attrNameLst>
                                      </p:cBhvr>
                                      <p:tavLst>
                                        <p:tav tm="0">
                                          <p:val>
                                            <p:fltVal val="0.5"/>
                                          </p:val>
                                        </p:tav>
                                        <p:tav tm="100000">
                                          <p:val>
                                            <p:strVal val="#ppt_y"/>
                                          </p:val>
                                        </p:tav>
                                      </p:tavLst>
                                    </p:anim>
                                  </p:childTnLst>
                                </p:cTn>
                              </p:par>
                              <p:par>
                                <p:cTn id="597" presetID="23" presetClass="entr" presetSubtype="528" repeatCount="5000" fill="hold" grpId="0" nodeType="withEffect">
                                  <p:stCondLst>
                                    <p:cond delay="1000"/>
                                  </p:stCondLst>
                                  <p:childTnLst>
                                    <p:set>
                                      <p:cBhvr>
                                        <p:cTn id="598" dur="1" fill="hold">
                                          <p:stCondLst>
                                            <p:cond delay="0"/>
                                          </p:stCondLst>
                                        </p:cTn>
                                        <p:tgtEl>
                                          <p:spTgt spid="158"/>
                                        </p:tgtEl>
                                        <p:attrNameLst>
                                          <p:attrName>style.visibility</p:attrName>
                                        </p:attrNameLst>
                                      </p:cBhvr>
                                      <p:to>
                                        <p:strVal val="visible"/>
                                      </p:to>
                                    </p:set>
                                    <p:anim calcmode="lin" valueType="num">
                                      <p:cBhvr>
                                        <p:cTn id="599" dur="500" fill="hold"/>
                                        <p:tgtEl>
                                          <p:spTgt spid="158"/>
                                        </p:tgtEl>
                                        <p:attrNameLst>
                                          <p:attrName>ppt_w</p:attrName>
                                        </p:attrNameLst>
                                      </p:cBhvr>
                                      <p:tavLst>
                                        <p:tav tm="0">
                                          <p:val>
                                            <p:fltVal val="0"/>
                                          </p:val>
                                        </p:tav>
                                        <p:tav tm="100000">
                                          <p:val>
                                            <p:strVal val="#ppt_w"/>
                                          </p:val>
                                        </p:tav>
                                      </p:tavLst>
                                    </p:anim>
                                    <p:anim calcmode="lin" valueType="num">
                                      <p:cBhvr>
                                        <p:cTn id="600" dur="500" fill="hold"/>
                                        <p:tgtEl>
                                          <p:spTgt spid="158"/>
                                        </p:tgtEl>
                                        <p:attrNameLst>
                                          <p:attrName>ppt_h</p:attrName>
                                        </p:attrNameLst>
                                      </p:cBhvr>
                                      <p:tavLst>
                                        <p:tav tm="0">
                                          <p:val>
                                            <p:fltVal val="0"/>
                                          </p:val>
                                        </p:tav>
                                        <p:tav tm="100000">
                                          <p:val>
                                            <p:strVal val="#ppt_h"/>
                                          </p:val>
                                        </p:tav>
                                      </p:tavLst>
                                    </p:anim>
                                    <p:anim calcmode="lin" valueType="num">
                                      <p:cBhvr>
                                        <p:cTn id="601" dur="500" fill="hold"/>
                                        <p:tgtEl>
                                          <p:spTgt spid="158"/>
                                        </p:tgtEl>
                                        <p:attrNameLst>
                                          <p:attrName>ppt_x</p:attrName>
                                        </p:attrNameLst>
                                      </p:cBhvr>
                                      <p:tavLst>
                                        <p:tav tm="0">
                                          <p:val>
                                            <p:fltVal val="0.5"/>
                                          </p:val>
                                        </p:tav>
                                        <p:tav tm="100000">
                                          <p:val>
                                            <p:strVal val="#ppt_x"/>
                                          </p:val>
                                        </p:tav>
                                      </p:tavLst>
                                    </p:anim>
                                    <p:anim calcmode="lin" valueType="num">
                                      <p:cBhvr>
                                        <p:cTn id="602" dur="500" fill="hold"/>
                                        <p:tgtEl>
                                          <p:spTgt spid="158"/>
                                        </p:tgtEl>
                                        <p:attrNameLst>
                                          <p:attrName>ppt_y</p:attrName>
                                        </p:attrNameLst>
                                      </p:cBhvr>
                                      <p:tavLst>
                                        <p:tav tm="0">
                                          <p:val>
                                            <p:fltVal val="0.5"/>
                                          </p:val>
                                        </p:tav>
                                        <p:tav tm="100000">
                                          <p:val>
                                            <p:strVal val="#ppt_y"/>
                                          </p:val>
                                        </p:tav>
                                      </p:tavLst>
                                    </p:anim>
                                  </p:childTnLst>
                                </p:cTn>
                              </p:par>
                              <p:par>
                                <p:cTn id="603" presetID="23" presetClass="entr" presetSubtype="528" repeatCount="5000" fill="hold" nodeType="withEffect">
                                  <p:stCondLst>
                                    <p:cond delay="900"/>
                                  </p:stCondLst>
                                  <p:childTnLst>
                                    <p:set>
                                      <p:cBhvr>
                                        <p:cTn id="604" dur="1" fill="hold">
                                          <p:stCondLst>
                                            <p:cond delay="0"/>
                                          </p:stCondLst>
                                        </p:cTn>
                                        <p:tgtEl>
                                          <p:spTgt spid="159"/>
                                        </p:tgtEl>
                                        <p:attrNameLst>
                                          <p:attrName>style.visibility</p:attrName>
                                        </p:attrNameLst>
                                      </p:cBhvr>
                                      <p:to>
                                        <p:strVal val="visible"/>
                                      </p:to>
                                    </p:set>
                                    <p:anim calcmode="lin" valueType="num">
                                      <p:cBhvr>
                                        <p:cTn id="605" dur="500" fill="hold"/>
                                        <p:tgtEl>
                                          <p:spTgt spid="159"/>
                                        </p:tgtEl>
                                        <p:attrNameLst>
                                          <p:attrName>ppt_w</p:attrName>
                                        </p:attrNameLst>
                                      </p:cBhvr>
                                      <p:tavLst>
                                        <p:tav tm="0">
                                          <p:val>
                                            <p:fltVal val="0"/>
                                          </p:val>
                                        </p:tav>
                                        <p:tav tm="100000">
                                          <p:val>
                                            <p:strVal val="#ppt_w"/>
                                          </p:val>
                                        </p:tav>
                                      </p:tavLst>
                                    </p:anim>
                                    <p:anim calcmode="lin" valueType="num">
                                      <p:cBhvr>
                                        <p:cTn id="606" dur="500" fill="hold"/>
                                        <p:tgtEl>
                                          <p:spTgt spid="159"/>
                                        </p:tgtEl>
                                        <p:attrNameLst>
                                          <p:attrName>ppt_h</p:attrName>
                                        </p:attrNameLst>
                                      </p:cBhvr>
                                      <p:tavLst>
                                        <p:tav tm="0">
                                          <p:val>
                                            <p:fltVal val="0"/>
                                          </p:val>
                                        </p:tav>
                                        <p:tav tm="100000">
                                          <p:val>
                                            <p:strVal val="#ppt_h"/>
                                          </p:val>
                                        </p:tav>
                                      </p:tavLst>
                                    </p:anim>
                                    <p:anim calcmode="lin" valueType="num">
                                      <p:cBhvr>
                                        <p:cTn id="607" dur="500" fill="hold"/>
                                        <p:tgtEl>
                                          <p:spTgt spid="159"/>
                                        </p:tgtEl>
                                        <p:attrNameLst>
                                          <p:attrName>ppt_x</p:attrName>
                                        </p:attrNameLst>
                                      </p:cBhvr>
                                      <p:tavLst>
                                        <p:tav tm="0">
                                          <p:val>
                                            <p:fltVal val="0.5"/>
                                          </p:val>
                                        </p:tav>
                                        <p:tav tm="100000">
                                          <p:val>
                                            <p:strVal val="#ppt_x"/>
                                          </p:val>
                                        </p:tav>
                                      </p:tavLst>
                                    </p:anim>
                                    <p:anim calcmode="lin" valueType="num">
                                      <p:cBhvr>
                                        <p:cTn id="608" dur="500" fill="hold"/>
                                        <p:tgtEl>
                                          <p:spTgt spid="159"/>
                                        </p:tgtEl>
                                        <p:attrNameLst>
                                          <p:attrName>ppt_y</p:attrName>
                                        </p:attrNameLst>
                                      </p:cBhvr>
                                      <p:tavLst>
                                        <p:tav tm="0">
                                          <p:val>
                                            <p:fltVal val="0.5"/>
                                          </p:val>
                                        </p:tav>
                                        <p:tav tm="100000">
                                          <p:val>
                                            <p:strVal val="#ppt_y"/>
                                          </p:val>
                                        </p:tav>
                                      </p:tavLst>
                                    </p:anim>
                                  </p:childTnLst>
                                </p:cTn>
                              </p:par>
                              <p:par>
                                <p:cTn id="609" presetID="23" presetClass="entr" presetSubtype="528" repeatCount="5000" fill="hold" nodeType="withEffect">
                                  <p:stCondLst>
                                    <p:cond delay="800"/>
                                  </p:stCondLst>
                                  <p:childTnLst>
                                    <p:set>
                                      <p:cBhvr>
                                        <p:cTn id="610" dur="1" fill="hold">
                                          <p:stCondLst>
                                            <p:cond delay="0"/>
                                          </p:stCondLst>
                                        </p:cTn>
                                        <p:tgtEl>
                                          <p:spTgt spid="160"/>
                                        </p:tgtEl>
                                        <p:attrNameLst>
                                          <p:attrName>style.visibility</p:attrName>
                                        </p:attrNameLst>
                                      </p:cBhvr>
                                      <p:to>
                                        <p:strVal val="visible"/>
                                      </p:to>
                                    </p:set>
                                    <p:anim calcmode="lin" valueType="num">
                                      <p:cBhvr>
                                        <p:cTn id="611" dur="500" fill="hold"/>
                                        <p:tgtEl>
                                          <p:spTgt spid="160"/>
                                        </p:tgtEl>
                                        <p:attrNameLst>
                                          <p:attrName>ppt_w</p:attrName>
                                        </p:attrNameLst>
                                      </p:cBhvr>
                                      <p:tavLst>
                                        <p:tav tm="0">
                                          <p:val>
                                            <p:fltVal val="0"/>
                                          </p:val>
                                        </p:tav>
                                        <p:tav tm="100000">
                                          <p:val>
                                            <p:strVal val="#ppt_w"/>
                                          </p:val>
                                        </p:tav>
                                      </p:tavLst>
                                    </p:anim>
                                    <p:anim calcmode="lin" valueType="num">
                                      <p:cBhvr>
                                        <p:cTn id="612" dur="500" fill="hold"/>
                                        <p:tgtEl>
                                          <p:spTgt spid="160"/>
                                        </p:tgtEl>
                                        <p:attrNameLst>
                                          <p:attrName>ppt_h</p:attrName>
                                        </p:attrNameLst>
                                      </p:cBhvr>
                                      <p:tavLst>
                                        <p:tav tm="0">
                                          <p:val>
                                            <p:fltVal val="0"/>
                                          </p:val>
                                        </p:tav>
                                        <p:tav tm="100000">
                                          <p:val>
                                            <p:strVal val="#ppt_h"/>
                                          </p:val>
                                        </p:tav>
                                      </p:tavLst>
                                    </p:anim>
                                    <p:anim calcmode="lin" valueType="num">
                                      <p:cBhvr>
                                        <p:cTn id="613" dur="500" fill="hold"/>
                                        <p:tgtEl>
                                          <p:spTgt spid="160"/>
                                        </p:tgtEl>
                                        <p:attrNameLst>
                                          <p:attrName>ppt_x</p:attrName>
                                        </p:attrNameLst>
                                      </p:cBhvr>
                                      <p:tavLst>
                                        <p:tav tm="0">
                                          <p:val>
                                            <p:fltVal val="0.5"/>
                                          </p:val>
                                        </p:tav>
                                        <p:tav tm="100000">
                                          <p:val>
                                            <p:strVal val="#ppt_x"/>
                                          </p:val>
                                        </p:tav>
                                      </p:tavLst>
                                    </p:anim>
                                    <p:anim calcmode="lin" valueType="num">
                                      <p:cBhvr>
                                        <p:cTn id="614" dur="500" fill="hold"/>
                                        <p:tgtEl>
                                          <p:spTgt spid="160"/>
                                        </p:tgtEl>
                                        <p:attrNameLst>
                                          <p:attrName>ppt_y</p:attrName>
                                        </p:attrNameLst>
                                      </p:cBhvr>
                                      <p:tavLst>
                                        <p:tav tm="0">
                                          <p:val>
                                            <p:fltVal val="0.5"/>
                                          </p:val>
                                        </p:tav>
                                        <p:tav tm="100000">
                                          <p:val>
                                            <p:strVal val="#ppt_y"/>
                                          </p:val>
                                        </p:tav>
                                      </p:tavLst>
                                    </p:anim>
                                  </p:childTnLst>
                                </p:cTn>
                              </p:par>
                              <p:par>
                                <p:cTn id="615" presetID="23" presetClass="entr" presetSubtype="528" repeatCount="5000" fill="hold" grpId="0" nodeType="withEffect">
                                  <p:stCondLst>
                                    <p:cond delay="500"/>
                                  </p:stCondLst>
                                  <p:childTnLst>
                                    <p:set>
                                      <p:cBhvr>
                                        <p:cTn id="616" dur="1" fill="hold">
                                          <p:stCondLst>
                                            <p:cond delay="0"/>
                                          </p:stCondLst>
                                        </p:cTn>
                                        <p:tgtEl>
                                          <p:spTgt spid="161"/>
                                        </p:tgtEl>
                                        <p:attrNameLst>
                                          <p:attrName>style.visibility</p:attrName>
                                        </p:attrNameLst>
                                      </p:cBhvr>
                                      <p:to>
                                        <p:strVal val="visible"/>
                                      </p:to>
                                    </p:set>
                                    <p:anim calcmode="lin" valueType="num">
                                      <p:cBhvr>
                                        <p:cTn id="617" dur="500" fill="hold"/>
                                        <p:tgtEl>
                                          <p:spTgt spid="161"/>
                                        </p:tgtEl>
                                        <p:attrNameLst>
                                          <p:attrName>ppt_w</p:attrName>
                                        </p:attrNameLst>
                                      </p:cBhvr>
                                      <p:tavLst>
                                        <p:tav tm="0">
                                          <p:val>
                                            <p:fltVal val="0"/>
                                          </p:val>
                                        </p:tav>
                                        <p:tav tm="100000">
                                          <p:val>
                                            <p:strVal val="#ppt_w"/>
                                          </p:val>
                                        </p:tav>
                                      </p:tavLst>
                                    </p:anim>
                                    <p:anim calcmode="lin" valueType="num">
                                      <p:cBhvr>
                                        <p:cTn id="618" dur="500" fill="hold"/>
                                        <p:tgtEl>
                                          <p:spTgt spid="161"/>
                                        </p:tgtEl>
                                        <p:attrNameLst>
                                          <p:attrName>ppt_h</p:attrName>
                                        </p:attrNameLst>
                                      </p:cBhvr>
                                      <p:tavLst>
                                        <p:tav tm="0">
                                          <p:val>
                                            <p:fltVal val="0"/>
                                          </p:val>
                                        </p:tav>
                                        <p:tav tm="100000">
                                          <p:val>
                                            <p:strVal val="#ppt_h"/>
                                          </p:val>
                                        </p:tav>
                                      </p:tavLst>
                                    </p:anim>
                                    <p:anim calcmode="lin" valueType="num">
                                      <p:cBhvr>
                                        <p:cTn id="619" dur="500" fill="hold"/>
                                        <p:tgtEl>
                                          <p:spTgt spid="161"/>
                                        </p:tgtEl>
                                        <p:attrNameLst>
                                          <p:attrName>ppt_x</p:attrName>
                                        </p:attrNameLst>
                                      </p:cBhvr>
                                      <p:tavLst>
                                        <p:tav tm="0">
                                          <p:val>
                                            <p:fltVal val="0.5"/>
                                          </p:val>
                                        </p:tav>
                                        <p:tav tm="100000">
                                          <p:val>
                                            <p:strVal val="#ppt_x"/>
                                          </p:val>
                                        </p:tav>
                                      </p:tavLst>
                                    </p:anim>
                                    <p:anim calcmode="lin" valueType="num">
                                      <p:cBhvr>
                                        <p:cTn id="620" dur="500" fill="hold"/>
                                        <p:tgtEl>
                                          <p:spTgt spid="161"/>
                                        </p:tgtEl>
                                        <p:attrNameLst>
                                          <p:attrName>ppt_y</p:attrName>
                                        </p:attrNameLst>
                                      </p:cBhvr>
                                      <p:tavLst>
                                        <p:tav tm="0">
                                          <p:val>
                                            <p:fltVal val="0.5"/>
                                          </p:val>
                                        </p:tav>
                                        <p:tav tm="100000">
                                          <p:val>
                                            <p:strVal val="#ppt_y"/>
                                          </p:val>
                                        </p:tav>
                                      </p:tavLst>
                                    </p:anim>
                                  </p:childTnLst>
                                </p:cTn>
                              </p:par>
                              <p:par>
                                <p:cTn id="621" presetID="23" presetClass="entr" presetSubtype="528" repeatCount="5000" fill="hold" grpId="0" nodeType="withEffect">
                                  <p:stCondLst>
                                    <p:cond delay="500"/>
                                  </p:stCondLst>
                                  <p:childTnLst>
                                    <p:set>
                                      <p:cBhvr>
                                        <p:cTn id="622" dur="1" fill="hold">
                                          <p:stCondLst>
                                            <p:cond delay="0"/>
                                          </p:stCondLst>
                                        </p:cTn>
                                        <p:tgtEl>
                                          <p:spTgt spid="162"/>
                                        </p:tgtEl>
                                        <p:attrNameLst>
                                          <p:attrName>style.visibility</p:attrName>
                                        </p:attrNameLst>
                                      </p:cBhvr>
                                      <p:to>
                                        <p:strVal val="visible"/>
                                      </p:to>
                                    </p:set>
                                    <p:anim calcmode="lin" valueType="num">
                                      <p:cBhvr>
                                        <p:cTn id="623" dur="500" fill="hold"/>
                                        <p:tgtEl>
                                          <p:spTgt spid="162"/>
                                        </p:tgtEl>
                                        <p:attrNameLst>
                                          <p:attrName>ppt_w</p:attrName>
                                        </p:attrNameLst>
                                      </p:cBhvr>
                                      <p:tavLst>
                                        <p:tav tm="0">
                                          <p:val>
                                            <p:fltVal val="0"/>
                                          </p:val>
                                        </p:tav>
                                        <p:tav tm="100000">
                                          <p:val>
                                            <p:strVal val="#ppt_w"/>
                                          </p:val>
                                        </p:tav>
                                      </p:tavLst>
                                    </p:anim>
                                    <p:anim calcmode="lin" valueType="num">
                                      <p:cBhvr>
                                        <p:cTn id="624" dur="500" fill="hold"/>
                                        <p:tgtEl>
                                          <p:spTgt spid="162"/>
                                        </p:tgtEl>
                                        <p:attrNameLst>
                                          <p:attrName>ppt_h</p:attrName>
                                        </p:attrNameLst>
                                      </p:cBhvr>
                                      <p:tavLst>
                                        <p:tav tm="0">
                                          <p:val>
                                            <p:fltVal val="0"/>
                                          </p:val>
                                        </p:tav>
                                        <p:tav tm="100000">
                                          <p:val>
                                            <p:strVal val="#ppt_h"/>
                                          </p:val>
                                        </p:tav>
                                      </p:tavLst>
                                    </p:anim>
                                    <p:anim calcmode="lin" valueType="num">
                                      <p:cBhvr>
                                        <p:cTn id="625" dur="500" fill="hold"/>
                                        <p:tgtEl>
                                          <p:spTgt spid="162"/>
                                        </p:tgtEl>
                                        <p:attrNameLst>
                                          <p:attrName>ppt_x</p:attrName>
                                        </p:attrNameLst>
                                      </p:cBhvr>
                                      <p:tavLst>
                                        <p:tav tm="0">
                                          <p:val>
                                            <p:fltVal val="0.5"/>
                                          </p:val>
                                        </p:tav>
                                        <p:tav tm="100000">
                                          <p:val>
                                            <p:strVal val="#ppt_x"/>
                                          </p:val>
                                        </p:tav>
                                      </p:tavLst>
                                    </p:anim>
                                    <p:anim calcmode="lin" valueType="num">
                                      <p:cBhvr>
                                        <p:cTn id="626" dur="500" fill="hold"/>
                                        <p:tgtEl>
                                          <p:spTgt spid="162"/>
                                        </p:tgtEl>
                                        <p:attrNameLst>
                                          <p:attrName>ppt_y</p:attrName>
                                        </p:attrNameLst>
                                      </p:cBhvr>
                                      <p:tavLst>
                                        <p:tav tm="0">
                                          <p:val>
                                            <p:fltVal val="0.5"/>
                                          </p:val>
                                        </p:tav>
                                        <p:tav tm="100000">
                                          <p:val>
                                            <p:strVal val="#ppt_y"/>
                                          </p:val>
                                        </p:tav>
                                      </p:tavLst>
                                    </p:anim>
                                  </p:childTnLst>
                                </p:cTn>
                              </p:par>
                              <p:par>
                                <p:cTn id="627" presetID="23" presetClass="entr" presetSubtype="528" repeatCount="5000" fill="hold" grpId="0" nodeType="withEffect">
                                  <p:stCondLst>
                                    <p:cond delay="600"/>
                                  </p:stCondLst>
                                  <p:childTnLst>
                                    <p:set>
                                      <p:cBhvr>
                                        <p:cTn id="628" dur="1" fill="hold">
                                          <p:stCondLst>
                                            <p:cond delay="0"/>
                                          </p:stCondLst>
                                        </p:cTn>
                                        <p:tgtEl>
                                          <p:spTgt spid="163"/>
                                        </p:tgtEl>
                                        <p:attrNameLst>
                                          <p:attrName>style.visibility</p:attrName>
                                        </p:attrNameLst>
                                      </p:cBhvr>
                                      <p:to>
                                        <p:strVal val="visible"/>
                                      </p:to>
                                    </p:set>
                                    <p:anim calcmode="lin" valueType="num">
                                      <p:cBhvr>
                                        <p:cTn id="629" dur="500" fill="hold"/>
                                        <p:tgtEl>
                                          <p:spTgt spid="163"/>
                                        </p:tgtEl>
                                        <p:attrNameLst>
                                          <p:attrName>ppt_w</p:attrName>
                                        </p:attrNameLst>
                                      </p:cBhvr>
                                      <p:tavLst>
                                        <p:tav tm="0">
                                          <p:val>
                                            <p:fltVal val="0"/>
                                          </p:val>
                                        </p:tav>
                                        <p:tav tm="100000">
                                          <p:val>
                                            <p:strVal val="#ppt_w"/>
                                          </p:val>
                                        </p:tav>
                                      </p:tavLst>
                                    </p:anim>
                                    <p:anim calcmode="lin" valueType="num">
                                      <p:cBhvr>
                                        <p:cTn id="630" dur="500" fill="hold"/>
                                        <p:tgtEl>
                                          <p:spTgt spid="163"/>
                                        </p:tgtEl>
                                        <p:attrNameLst>
                                          <p:attrName>ppt_h</p:attrName>
                                        </p:attrNameLst>
                                      </p:cBhvr>
                                      <p:tavLst>
                                        <p:tav tm="0">
                                          <p:val>
                                            <p:fltVal val="0"/>
                                          </p:val>
                                        </p:tav>
                                        <p:tav tm="100000">
                                          <p:val>
                                            <p:strVal val="#ppt_h"/>
                                          </p:val>
                                        </p:tav>
                                      </p:tavLst>
                                    </p:anim>
                                    <p:anim calcmode="lin" valueType="num">
                                      <p:cBhvr>
                                        <p:cTn id="631" dur="500" fill="hold"/>
                                        <p:tgtEl>
                                          <p:spTgt spid="163"/>
                                        </p:tgtEl>
                                        <p:attrNameLst>
                                          <p:attrName>ppt_x</p:attrName>
                                        </p:attrNameLst>
                                      </p:cBhvr>
                                      <p:tavLst>
                                        <p:tav tm="0">
                                          <p:val>
                                            <p:fltVal val="0.5"/>
                                          </p:val>
                                        </p:tav>
                                        <p:tav tm="100000">
                                          <p:val>
                                            <p:strVal val="#ppt_x"/>
                                          </p:val>
                                        </p:tav>
                                      </p:tavLst>
                                    </p:anim>
                                    <p:anim calcmode="lin" valueType="num">
                                      <p:cBhvr>
                                        <p:cTn id="632" dur="500" fill="hold"/>
                                        <p:tgtEl>
                                          <p:spTgt spid="163"/>
                                        </p:tgtEl>
                                        <p:attrNameLst>
                                          <p:attrName>ppt_y</p:attrName>
                                        </p:attrNameLst>
                                      </p:cBhvr>
                                      <p:tavLst>
                                        <p:tav tm="0">
                                          <p:val>
                                            <p:fltVal val="0.5"/>
                                          </p:val>
                                        </p:tav>
                                        <p:tav tm="100000">
                                          <p:val>
                                            <p:strVal val="#ppt_y"/>
                                          </p:val>
                                        </p:tav>
                                      </p:tavLst>
                                    </p:anim>
                                  </p:childTnLst>
                                </p:cTn>
                              </p:par>
                              <p:par>
                                <p:cTn id="633" presetID="23" presetClass="entr" presetSubtype="528" repeatCount="5000" fill="hold" grpId="0" nodeType="withEffect">
                                  <p:stCondLst>
                                    <p:cond delay="700"/>
                                  </p:stCondLst>
                                  <p:childTnLst>
                                    <p:set>
                                      <p:cBhvr>
                                        <p:cTn id="634" dur="1" fill="hold">
                                          <p:stCondLst>
                                            <p:cond delay="0"/>
                                          </p:stCondLst>
                                        </p:cTn>
                                        <p:tgtEl>
                                          <p:spTgt spid="164"/>
                                        </p:tgtEl>
                                        <p:attrNameLst>
                                          <p:attrName>style.visibility</p:attrName>
                                        </p:attrNameLst>
                                      </p:cBhvr>
                                      <p:to>
                                        <p:strVal val="visible"/>
                                      </p:to>
                                    </p:set>
                                    <p:anim calcmode="lin" valueType="num">
                                      <p:cBhvr>
                                        <p:cTn id="635" dur="500" fill="hold"/>
                                        <p:tgtEl>
                                          <p:spTgt spid="164"/>
                                        </p:tgtEl>
                                        <p:attrNameLst>
                                          <p:attrName>ppt_w</p:attrName>
                                        </p:attrNameLst>
                                      </p:cBhvr>
                                      <p:tavLst>
                                        <p:tav tm="0">
                                          <p:val>
                                            <p:fltVal val="0"/>
                                          </p:val>
                                        </p:tav>
                                        <p:tav tm="100000">
                                          <p:val>
                                            <p:strVal val="#ppt_w"/>
                                          </p:val>
                                        </p:tav>
                                      </p:tavLst>
                                    </p:anim>
                                    <p:anim calcmode="lin" valueType="num">
                                      <p:cBhvr>
                                        <p:cTn id="636" dur="500" fill="hold"/>
                                        <p:tgtEl>
                                          <p:spTgt spid="164"/>
                                        </p:tgtEl>
                                        <p:attrNameLst>
                                          <p:attrName>ppt_h</p:attrName>
                                        </p:attrNameLst>
                                      </p:cBhvr>
                                      <p:tavLst>
                                        <p:tav tm="0">
                                          <p:val>
                                            <p:fltVal val="0"/>
                                          </p:val>
                                        </p:tav>
                                        <p:tav tm="100000">
                                          <p:val>
                                            <p:strVal val="#ppt_h"/>
                                          </p:val>
                                        </p:tav>
                                      </p:tavLst>
                                    </p:anim>
                                    <p:anim calcmode="lin" valueType="num">
                                      <p:cBhvr>
                                        <p:cTn id="637" dur="500" fill="hold"/>
                                        <p:tgtEl>
                                          <p:spTgt spid="164"/>
                                        </p:tgtEl>
                                        <p:attrNameLst>
                                          <p:attrName>ppt_x</p:attrName>
                                        </p:attrNameLst>
                                      </p:cBhvr>
                                      <p:tavLst>
                                        <p:tav tm="0">
                                          <p:val>
                                            <p:fltVal val="0.5"/>
                                          </p:val>
                                        </p:tav>
                                        <p:tav tm="100000">
                                          <p:val>
                                            <p:strVal val="#ppt_x"/>
                                          </p:val>
                                        </p:tav>
                                      </p:tavLst>
                                    </p:anim>
                                    <p:anim calcmode="lin" valueType="num">
                                      <p:cBhvr>
                                        <p:cTn id="638" dur="500" fill="hold"/>
                                        <p:tgtEl>
                                          <p:spTgt spid="164"/>
                                        </p:tgtEl>
                                        <p:attrNameLst>
                                          <p:attrName>ppt_y</p:attrName>
                                        </p:attrNameLst>
                                      </p:cBhvr>
                                      <p:tavLst>
                                        <p:tav tm="0">
                                          <p:val>
                                            <p:fltVal val="0.5"/>
                                          </p:val>
                                        </p:tav>
                                        <p:tav tm="100000">
                                          <p:val>
                                            <p:strVal val="#ppt_y"/>
                                          </p:val>
                                        </p:tav>
                                      </p:tavLst>
                                    </p:anim>
                                  </p:childTnLst>
                                </p:cTn>
                              </p:par>
                              <p:par>
                                <p:cTn id="639" presetID="23" presetClass="entr" presetSubtype="528" repeatCount="5000" fill="hold" grpId="0" nodeType="withEffect">
                                  <p:stCondLst>
                                    <p:cond delay="800"/>
                                  </p:stCondLst>
                                  <p:childTnLst>
                                    <p:set>
                                      <p:cBhvr>
                                        <p:cTn id="640" dur="1" fill="hold">
                                          <p:stCondLst>
                                            <p:cond delay="0"/>
                                          </p:stCondLst>
                                        </p:cTn>
                                        <p:tgtEl>
                                          <p:spTgt spid="165"/>
                                        </p:tgtEl>
                                        <p:attrNameLst>
                                          <p:attrName>style.visibility</p:attrName>
                                        </p:attrNameLst>
                                      </p:cBhvr>
                                      <p:to>
                                        <p:strVal val="visible"/>
                                      </p:to>
                                    </p:set>
                                    <p:anim calcmode="lin" valueType="num">
                                      <p:cBhvr>
                                        <p:cTn id="641" dur="500" fill="hold"/>
                                        <p:tgtEl>
                                          <p:spTgt spid="165"/>
                                        </p:tgtEl>
                                        <p:attrNameLst>
                                          <p:attrName>ppt_w</p:attrName>
                                        </p:attrNameLst>
                                      </p:cBhvr>
                                      <p:tavLst>
                                        <p:tav tm="0">
                                          <p:val>
                                            <p:fltVal val="0"/>
                                          </p:val>
                                        </p:tav>
                                        <p:tav tm="100000">
                                          <p:val>
                                            <p:strVal val="#ppt_w"/>
                                          </p:val>
                                        </p:tav>
                                      </p:tavLst>
                                    </p:anim>
                                    <p:anim calcmode="lin" valueType="num">
                                      <p:cBhvr>
                                        <p:cTn id="642" dur="500" fill="hold"/>
                                        <p:tgtEl>
                                          <p:spTgt spid="165"/>
                                        </p:tgtEl>
                                        <p:attrNameLst>
                                          <p:attrName>ppt_h</p:attrName>
                                        </p:attrNameLst>
                                      </p:cBhvr>
                                      <p:tavLst>
                                        <p:tav tm="0">
                                          <p:val>
                                            <p:fltVal val="0"/>
                                          </p:val>
                                        </p:tav>
                                        <p:tav tm="100000">
                                          <p:val>
                                            <p:strVal val="#ppt_h"/>
                                          </p:val>
                                        </p:tav>
                                      </p:tavLst>
                                    </p:anim>
                                    <p:anim calcmode="lin" valueType="num">
                                      <p:cBhvr>
                                        <p:cTn id="643" dur="500" fill="hold"/>
                                        <p:tgtEl>
                                          <p:spTgt spid="165"/>
                                        </p:tgtEl>
                                        <p:attrNameLst>
                                          <p:attrName>ppt_x</p:attrName>
                                        </p:attrNameLst>
                                      </p:cBhvr>
                                      <p:tavLst>
                                        <p:tav tm="0">
                                          <p:val>
                                            <p:fltVal val="0.5"/>
                                          </p:val>
                                        </p:tav>
                                        <p:tav tm="100000">
                                          <p:val>
                                            <p:strVal val="#ppt_x"/>
                                          </p:val>
                                        </p:tav>
                                      </p:tavLst>
                                    </p:anim>
                                    <p:anim calcmode="lin" valueType="num">
                                      <p:cBhvr>
                                        <p:cTn id="644" dur="500" fill="hold"/>
                                        <p:tgtEl>
                                          <p:spTgt spid="165"/>
                                        </p:tgtEl>
                                        <p:attrNameLst>
                                          <p:attrName>ppt_y</p:attrName>
                                        </p:attrNameLst>
                                      </p:cBhvr>
                                      <p:tavLst>
                                        <p:tav tm="0">
                                          <p:val>
                                            <p:fltVal val="0.5"/>
                                          </p:val>
                                        </p:tav>
                                        <p:tav tm="100000">
                                          <p:val>
                                            <p:strVal val="#ppt_y"/>
                                          </p:val>
                                        </p:tav>
                                      </p:tavLst>
                                    </p:anim>
                                  </p:childTnLst>
                                </p:cTn>
                              </p:par>
                              <p:par>
                                <p:cTn id="645" presetID="23" presetClass="entr" presetSubtype="528" repeatCount="5000" fill="hold" nodeType="withEffect">
                                  <p:stCondLst>
                                    <p:cond delay="600"/>
                                  </p:stCondLst>
                                  <p:childTnLst>
                                    <p:set>
                                      <p:cBhvr>
                                        <p:cTn id="646" dur="1" fill="hold">
                                          <p:stCondLst>
                                            <p:cond delay="0"/>
                                          </p:stCondLst>
                                        </p:cTn>
                                        <p:tgtEl>
                                          <p:spTgt spid="166"/>
                                        </p:tgtEl>
                                        <p:attrNameLst>
                                          <p:attrName>style.visibility</p:attrName>
                                        </p:attrNameLst>
                                      </p:cBhvr>
                                      <p:to>
                                        <p:strVal val="visible"/>
                                      </p:to>
                                    </p:set>
                                    <p:anim calcmode="lin" valueType="num">
                                      <p:cBhvr>
                                        <p:cTn id="647" dur="500" fill="hold"/>
                                        <p:tgtEl>
                                          <p:spTgt spid="166"/>
                                        </p:tgtEl>
                                        <p:attrNameLst>
                                          <p:attrName>ppt_w</p:attrName>
                                        </p:attrNameLst>
                                      </p:cBhvr>
                                      <p:tavLst>
                                        <p:tav tm="0">
                                          <p:val>
                                            <p:fltVal val="0"/>
                                          </p:val>
                                        </p:tav>
                                        <p:tav tm="100000">
                                          <p:val>
                                            <p:strVal val="#ppt_w"/>
                                          </p:val>
                                        </p:tav>
                                      </p:tavLst>
                                    </p:anim>
                                    <p:anim calcmode="lin" valueType="num">
                                      <p:cBhvr>
                                        <p:cTn id="648" dur="500" fill="hold"/>
                                        <p:tgtEl>
                                          <p:spTgt spid="166"/>
                                        </p:tgtEl>
                                        <p:attrNameLst>
                                          <p:attrName>ppt_h</p:attrName>
                                        </p:attrNameLst>
                                      </p:cBhvr>
                                      <p:tavLst>
                                        <p:tav tm="0">
                                          <p:val>
                                            <p:fltVal val="0"/>
                                          </p:val>
                                        </p:tav>
                                        <p:tav tm="100000">
                                          <p:val>
                                            <p:strVal val="#ppt_h"/>
                                          </p:val>
                                        </p:tav>
                                      </p:tavLst>
                                    </p:anim>
                                    <p:anim calcmode="lin" valueType="num">
                                      <p:cBhvr>
                                        <p:cTn id="649" dur="500" fill="hold"/>
                                        <p:tgtEl>
                                          <p:spTgt spid="166"/>
                                        </p:tgtEl>
                                        <p:attrNameLst>
                                          <p:attrName>ppt_x</p:attrName>
                                        </p:attrNameLst>
                                      </p:cBhvr>
                                      <p:tavLst>
                                        <p:tav tm="0">
                                          <p:val>
                                            <p:fltVal val="0.5"/>
                                          </p:val>
                                        </p:tav>
                                        <p:tav tm="100000">
                                          <p:val>
                                            <p:strVal val="#ppt_x"/>
                                          </p:val>
                                        </p:tav>
                                      </p:tavLst>
                                    </p:anim>
                                    <p:anim calcmode="lin" valueType="num">
                                      <p:cBhvr>
                                        <p:cTn id="650" dur="500" fill="hold"/>
                                        <p:tgtEl>
                                          <p:spTgt spid="166"/>
                                        </p:tgtEl>
                                        <p:attrNameLst>
                                          <p:attrName>ppt_y</p:attrName>
                                        </p:attrNameLst>
                                      </p:cBhvr>
                                      <p:tavLst>
                                        <p:tav tm="0">
                                          <p:val>
                                            <p:fltVal val="0.5"/>
                                          </p:val>
                                        </p:tav>
                                        <p:tav tm="100000">
                                          <p:val>
                                            <p:strVal val="#ppt_y"/>
                                          </p:val>
                                        </p:tav>
                                      </p:tavLst>
                                    </p:anim>
                                  </p:childTnLst>
                                </p:cTn>
                              </p:par>
                              <p:par>
                                <p:cTn id="651" presetID="23" presetClass="entr" presetSubtype="528" repeatCount="5000" fill="hold" grpId="0" nodeType="withEffect">
                                  <p:stCondLst>
                                    <p:cond delay="1000"/>
                                  </p:stCondLst>
                                  <p:childTnLst>
                                    <p:set>
                                      <p:cBhvr>
                                        <p:cTn id="652" dur="1" fill="hold">
                                          <p:stCondLst>
                                            <p:cond delay="0"/>
                                          </p:stCondLst>
                                        </p:cTn>
                                        <p:tgtEl>
                                          <p:spTgt spid="167"/>
                                        </p:tgtEl>
                                        <p:attrNameLst>
                                          <p:attrName>style.visibility</p:attrName>
                                        </p:attrNameLst>
                                      </p:cBhvr>
                                      <p:to>
                                        <p:strVal val="visible"/>
                                      </p:to>
                                    </p:set>
                                    <p:anim calcmode="lin" valueType="num">
                                      <p:cBhvr>
                                        <p:cTn id="653" dur="500" fill="hold"/>
                                        <p:tgtEl>
                                          <p:spTgt spid="167"/>
                                        </p:tgtEl>
                                        <p:attrNameLst>
                                          <p:attrName>ppt_w</p:attrName>
                                        </p:attrNameLst>
                                      </p:cBhvr>
                                      <p:tavLst>
                                        <p:tav tm="0">
                                          <p:val>
                                            <p:fltVal val="0"/>
                                          </p:val>
                                        </p:tav>
                                        <p:tav tm="100000">
                                          <p:val>
                                            <p:strVal val="#ppt_w"/>
                                          </p:val>
                                        </p:tav>
                                      </p:tavLst>
                                    </p:anim>
                                    <p:anim calcmode="lin" valueType="num">
                                      <p:cBhvr>
                                        <p:cTn id="654" dur="500" fill="hold"/>
                                        <p:tgtEl>
                                          <p:spTgt spid="167"/>
                                        </p:tgtEl>
                                        <p:attrNameLst>
                                          <p:attrName>ppt_h</p:attrName>
                                        </p:attrNameLst>
                                      </p:cBhvr>
                                      <p:tavLst>
                                        <p:tav tm="0">
                                          <p:val>
                                            <p:fltVal val="0"/>
                                          </p:val>
                                        </p:tav>
                                        <p:tav tm="100000">
                                          <p:val>
                                            <p:strVal val="#ppt_h"/>
                                          </p:val>
                                        </p:tav>
                                      </p:tavLst>
                                    </p:anim>
                                    <p:anim calcmode="lin" valueType="num">
                                      <p:cBhvr>
                                        <p:cTn id="655" dur="500" fill="hold"/>
                                        <p:tgtEl>
                                          <p:spTgt spid="167"/>
                                        </p:tgtEl>
                                        <p:attrNameLst>
                                          <p:attrName>ppt_x</p:attrName>
                                        </p:attrNameLst>
                                      </p:cBhvr>
                                      <p:tavLst>
                                        <p:tav tm="0">
                                          <p:val>
                                            <p:fltVal val="0.5"/>
                                          </p:val>
                                        </p:tav>
                                        <p:tav tm="100000">
                                          <p:val>
                                            <p:strVal val="#ppt_x"/>
                                          </p:val>
                                        </p:tav>
                                      </p:tavLst>
                                    </p:anim>
                                    <p:anim calcmode="lin" valueType="num">
                                      <p:cBhvr>
                                        <p:cTn id="656" dur="500" fill="hold"/>
                                        <p:tgtEl>
                                          <p:spTgt spid="167"/>
                                        </p:tgtEl>
                                        <p:attrNameLst>
                                          <p:attrName>ppt_y</p:attrName>
                                        </p:attrNameLst>
                                      </p:cBhvr>
                                      <p:tavLst>
                                        <p:tav tm="0">
                                          <p:val>
                                            <p:fltVal val="0.5"/>
                                          </p:val>
                                        </p:tav>
                                        <p:tav tm="100000">
                                          <p:val>
                                            <p:strVal val="#ppt_y"/>
                                          </p:val>
                                        </p:tav>
                                      </p:tavLst>
                                    </p:anim>
                                  </p:childTnLst>
                                </p:cTn>
                              </p:par>
                              <p:par>
                                <p:cTn id="657" presetID="23" presetClass="entr" presetSubtype="528" repeatCount="5000" fill="hold" grpId="0" nodeType="withEffect">
                                  <p:stCondLst>
                                    <p:cond delay="500"/>
                                  </p:stCondLst>
                                  <p:childTnLst>
                                    <p:set>
                                      <p:cBhvr>
                                        <p:cTn id="658" dur="1" fill="hold">
                                          <p:stCondLst>
                                            <p:cond delay="0"/>
                                          </p:stCondLst>
                                        </p:cTn>
                                        <p:tgtEl>
                                          <p:spTgt spid="168"/>
                                        </p:tgtEl>
                                        <p:attrNameLst>
                                          <p:attrName>style.visibility</p:attrName>
                                        </p:attrNameLst>
                                      </p:cBhvr>
                                      <p:to>
                                        <p:strVal val="visible"/>
                                      </p:to>
                                    </p:set>
                                    <p:anim calcmode="lin" valueType="num">
                                      <p:cBhvr>
                                        <p:cTn id="659" dur="500" fill="hold"/>
                                        <p:tgtEl>
                                          <p:spTgt spid="168"/>
                                        </p:tgtEl>
                                        <p:attrNameLst>
                                          <p:attrName>ppt_w</p:attrName>
                                        </p:attrNameLst>
                                      </p:cBhvr>
                                      <p:tavLst>
                                        <p:tav tm="0">
                                          <p:val>
                                            <p:fltVal val="0"/>
                                          </p:val>
                                        </p:tav>
                                        <p:tav tm="100000">
                                          <p:val>
                                            <p:strVal val="#ppt_w"/>
                                          </p:val>
                                        </p:tav>
                                      </p:tavLst>
                                    </p:anim>
                                    <p:anim calcmode="lin" valueType="num">
                                      <p:cBhvr>
                                        <p:cTn id="660" dur="500" fill="hold"/>
                                        <p:tgtEl>
                                          <p:spTgt spid="168"/>
                                        </p:tgtEl>
                                        <p:attrNameLst>
                                          <p:attrName>ppt_h</p:attrName>
                                        </p:attrNameLst>
                                      </p:cBhvr>
                                      <p:tavLst>
                                        <p:tav tm="0">
                                          <p:val>
                                            <p:fltVal val="0"/>
                                          </p:val>
                                        </p:tav>
                                        <p:tav tm="100000">
                                          <p:val>
                                            <p:strVal val="#ppt_h"/>
                                          </p:val>
                                        </p:tav>
                                      </p:tavLst>
                                    </p:anim>
                                    <p:anim calcmode="lin" valueType="num">
                                      <p:cBhvr>
                                        <p:cTn id="661" dur="500" fill="hold"/>
                                        <p:tgtEl>
                                          <p:spTgt spid="168"/>
                                        </p:tgtEl>
                                        <p:attrNameLst>
                                          <p:attrName>ppt_x</p:attrName>
                                        </p:attrNameLst>
                                      </p:cBhvr>
                                      <p:tavLst>
                                        <p:tav tm="0">
                                          <p:val>
                                            <p:fltVal val="0.5"/>
                                          </p:val>
                                        </p:tav>
                                        <p:tav tm="100000">
                                          <p:val>
                                            <p:strVal val="#ppt_x"/>
                                          </p:val>
                                        </p:tav>
                                      </p:tavLst>
                                    </p:anim>
                                    <p:anim calcmode="lin" valueType="num">
                                      <p:cBhvr>
                                        <p:cTn id="662" dur="500" fill="hold"/>
                                        <p:tgtEl>
                                          <p:spTgt spid="168"/>
                                        </p:tgtEl>
                                        <p:attrNameLst>
                                          <p:attrName>ppt_y</p:attrName>
                                        </p:attrNameLst>
                                      </p:cBhvr>
                                      <p:tavLst>
                                        <p:tav tm="0">
                                          <p:val>
                                            <p:fltVal val="0.5"/>
                                          </p:val>
                                        </p:tav>
                                        <p:tav tm="100000">
                                          <p:val>
                                            <p:strVal val="#ppt_y"/>
                                          </p:val>
                                        </p:tav>
                                      </p:tavLst>
                                    </p:anim>
                                  </p:childTnLst>
                                </p:cTn>
                              </p:par>
                              <p:par>
                                <p:cTn id="663" presetID="23" presetClass="entr" presetSubtype="528" repeatCount="5000" fill="hold" grpId="0" nodeType="withEffect">
                                  <p:stCondLst>
                                    <p:cond delay="500"/>
                                  </p:stCondLst>
                                  <p:childTnLst>
                                    <p:set>
                                      <p:cBhvr>
                                        <p:cTn id="664" dur="1" fill="hold">
                                          <p:stCondLst>
                                            <p:cond delay="0"/>
                                          </p:stCondLst>
                                        </p:cTn>
                                        <p:tgtEl>
                                          <p:spTgt spid="169"/>
                                        </p:tgtEl>
                                        <p:attrNameLst>
                                          <p:attrName>style.visibility</p:attrName>
                                        </p:attrNameLst>
                                      </p:cBhvr>
                                      <p:to>
                                        <p:strVal val="visible"/>
                                      </p:to>
                                    </p:set>
                                    <p:anim calcmode="lin" valueType="num">
                                      <p:cBhvr>
                                        <p:cTn id="665" dur="500" fill="hold"/>
                                        <p:tgtEl>
                                          <p:spTgt spid="169"/>
                                        </p:tgtEl>
                                        <p:attrNameLst>
                                          <p:attrName>ppt_w</p:attrName>
                                        </p:attrNameLst>
                                      </p:cBhvr>
                                      <p:tavLst>
                                        <p:tav tm="0">
                                          <p:val>
                                            <p:fltVal val="0"/>
                                          </p:val>
                                        </p:tav>
                                        <p:tav tm="100000">
                                          <p:val>
                                            <p:strVal val="#ppt_w"/>
                                          </p:val>
                                        </p:tav>
                                      </p:tavLst>
                                    </p:anim>
                                    <p:anim calcmode="lin" valueType="num">
                                      <p:cBhvr>
                                        <p:cTn id="666" dur="500" fill="hold"/>
                                        <p:tgtEl>
                                          <p:spTgt spid="169"/>
                                        </p:tgtEl>
                                        <p:attrNameLst>
                                          <p:attrName>ppt_h</p:attrName>
                                        </p:attrNameLst>
                                      </p:cBhvr>
                                      <p:tavLst>
                                        <p:tav tm="0">
                                          <p:val>
                                            <p:fltVal val="0"/>
                                          </p:val>
                                        </p:tav>
                                        <p:tav tm="100000">
                                          <p:val>
                                            <p:strVal val="#ppt_h"/>
                                          </p:val>
                                        </p:tav>
                                      </p:tavLst>
                                    </p:anim>
                                    <p:anim calcmode="lin" valueType="num">
                                      <p:cBhvr>
                                        <p:cTn id="667" dur="500" fill="hold"/>
                                        <p:tgtEl>
                                          <p:spTgt spid="169"/>
                                        </p:tgtEl>
                                        <p:attrNameLst>
                                          <p:attrName>ppt_x</p:attrName>
                                        </p:attrNameLst>
                                      </p:cBhvr>
                                      <p:tavLst>
                                        <p:tav tm="0">
                                          <p:val>
                                            <p:fltVal val="0.5"/>
                                          </p:val>
                                        </p:tav>
                                        <p:tav tm="100000">
                                          <p:val>
                                            <p:strVal val="#ppt_x"/>
                                          </p:val>
                                        </p:tav>
                                      </p:tavLst>
                                    </p:anim>
                                    <p:anim calcmode="lin" valueType="num">
                                      <p:cBhvr>
                                        <p:cTn id="668" dur="500" fill="hold"/>
                                        <p:tgtEl>
                                          <p:spTgt spid="169"/>
                                        </p:tgtEl>
                                        <p:attrNameLst>
                                          <p:attrName>ppt_y</p:attrName>
                                        </p:attrNameLst>
                                      </p:cBhvr>
                                      <p:tavLst>
                                        <p:tav tm="0">
                                          <p:val>
                                            <p:fltVal val="0.5"/>
                                          </p:val>
                                        </p:tav>
                                        <p:tav tm="100000">
                                          <p:val>
                                            <p:strVal val="#ppt_y"/>
                                          </p:val>
                                        </p:tav>
                                      </p:tavLst>
                                    </p:anim>
                                  </p:childTnLst>
                                </p:cTn>
                              </p:par>
                              <p:par>
                                <p:cTn id="669" presetID="23" presetClass="entr" presetSubtype="528" repeatCount="5000" fill="hold" grpId="0" nodeType="withEffect">
                                  <p:stCondLst>
                                    <p:cond delay="1000"/>
                                  </p:stCondLst>
                                  <p:childTnLst>
                                    <p:set>
                                      <p:cBhvr>
                                        <p:cTn id="670" dur="1" fill="hold">
                                          <p:stCondLst>
                                            <p:cond delay="0"/>
                                          </p:stCondLst>
                                        </p:cTn>
                                        <p:tgtEl>
                                          <p:spTgt spid="170"/>
                                        </p:tgtEl>
                                        <p:attrNameLst>
                                          <p:attrName>style.visibility</p:attrName>
                                        </p:attrNameLst>
                                      </p:cBhvr>
                                      <p:to>
                                        <p:strVal val="visible"/>
                                      </p:to>
                                    </p:set>
                                    <p:anim calcmode="lin" valueType="num">
                                      <p:cBhvr>
                                        <p:cTn id="671" dur="500" fill="hold"/>
                                        <p:tgtEl>
                                          <p:spTgt spid="170"/>
                                        </p:tgtEl>
                                        <p:attrNameLst>
                                          <p:attrName>ppt_w</p:attrName>
                                        </p:attrNameLst>
                                      </p:cBhvr>
                                      <p:tavLst>
                                        <p:tav tm="0">
                                          <p:val>
                                            <p:fltVal val="0"/>
                                          </p:val>
                                        </p:tav>
                                        <p:tav tm="100000">
                                          <p:val>
                                            <p:strVal val="#ppt_w"/>
                                          </p:val>
                                        </p:tav>
                                      </p:tavLst>
                                    </p:anim>
                                    <p:anim calcmode="lin" valueType="num">
                                      <p:cBhvr>
                                        <p:cTn id="672" dur="500" fill="hold"/>
                                        <p:tgtEl>
                                          <p:spTgt spid="170"/>
                                        </p:tgtEl>
                                        <p:attrNameLst>
                                          <p:attrName>ppt_h</p:attrName>
                                        </p:attrNameLst>
                                      </p:cBhvr>
                                      <p:tavLst>
                                        <p:tav tm="0">
                                          <p:val>
                                            <p:fltVal val="0"/>
                                          </p:val>
                                        </p:tav>
                                        <p:tav tm="100000">
                                          <p:val>
                                            <p:strVal val="#ppt_h"/>
                                          </p:val>
                                        </p:tav>
                                      </p:tavLst>
                                    </p:anim>
                                    <p:anim calcmode="lin" valueType="num">
                                      <p:cBhvr>
                                        <p:cTn id="673" dur="500" fill="hold"/>
                                        <p:tgtEl>
                                          <p:spTgt spid="170"/>
                                        </p:tgtEl>
                                        <p:attrNameLst>
                                          <p:attrName>ppt_x</p:attrName>
                                        </p:attrNameLst>
                                      </p:cBhvr>
                                      <p:tavLst>
                                        <p:tav tm="0">
                                          <p:val>
                                            <p:fltVal val="0.5"/>
                                          </p:val>
                                        </p:tav>
                                        <p:tav tm="100000">
                                          <p:val>
                                            <p:strVal val="#ppt_x"/>
                                          </p:val>
                                        </p:tav>
                                      </p:tavLst>
                                    </p:anim>
                                    <p:anim calcmode="lin" valueType="num">
                                      <p:cBhvr>
                                        <p:cTn id="674" dur="500" fill="hold"/>
                                        <p:tgtEl>
                                          <p:spTgt spid="170"/>
                                        </p:tgtEl>
                                        <p:attrNameLst>
                                          <p:attrName>ppt_y</p:attrName>
                                        </p:attrNameLst>
                                      </p:cBhvr>
                                      <p:tavLst>
                                        <p:tav tm="0">
                                          <p:val>
                                            <p:fltVal val="0.5"/>
                                          </p:val>
                                        </p:tav>
                                        <p:tav tm="100000">
                                          <p:val>
                                            <p:strVal val="#ppt_y"/>
                                          </p:val>
                                        </p:tav>
                                      </p:tavLst>
                                    </p:anim>
                                  </p:childTnLst>
                                </p:cTn>
                              </p:par>
                              <p:par>
                                <p:cTn id="675" presetID="23" presetClass="entr" presetSubtype="528" repeatCount="5000" fill="hold" nodeType="withEffect">
                                  <p:stCondLst>
                                    <p:cond delay="600"/>
                                  </p:stCondLst>
                                  <p:childTnLst>
                                    <p:set>
                                      <p:cBhvr>
                                        <p:cTn id="676" dur="1" fill="hold">
                                          <p:stCondLst>
                                            <p:cond delay="0"/>
                                          </p:stCondLst>
                                        </p:cTn>
                                        <p:tgtEl>
                                          <p:spTgt spid="171"/>
                                        </p:tgtEl>
                                        <p:attrNameLst>
                                          <p:attrName>style.visibility</p:attrName>
                                        </p:attrNameLst>
                                      </p:cBhvr>
                                      <p:to>
                                        <p:strVal val="visible"/>
                                      </p:to>
                                    </p:set>
                                    <p:anim calcmode="lin" valueType="num">
                                      <p:cBhvr>
                                        <p:cTn id="677" dur="500" fill="hold"/>
                                        <p:tgtEl>
                                          <p:spTgt spid="171"/>
                                        </p:tgtEl>
                                        <p:attrNameLst>
                                          <p:attrName>ppt_w</p:attrName>
                                        </p:attrNameLst>
                                      </p:cBhvr>
                                      <p:tavLst>
                                        <p:tav tm="0">
                                          <p:val>
                                            <p:fltVal val="0"/>
                                          </p:val>
                                        </p:tav>
                                        <p:tav tm="100000">
                                          <p:val>
                                            <p:strVal val="#ppt_w"/>
                                          </p:val>
                                        </p:tav>
                                      </p:tavLst>
                                    </p:anim>
                                    <p:anim calcmode="lin" valueType="num">
                                      <p:cBhvr>
                                        <p:cTn id="678" dur="500" fill="hold"/>
                                        <p:tgtEl>
                                          <p:spTgt spid="171"/>
                                        </p:tgtEl>
                                        <p:attrNameLst>
                                          <p:attrName>ppt_h</p:attrName>
                                        </p:attrNameLst>
                                      </p:cBhvr>
                                      <p:tavLst>
                                        <p:tav tm="0">
                                          <p:val>
                                            <p:fltVal val="0"/>
                                          </p:val>
                                        </p:tav>
                                        <p:tav tm="100000">
                                          <p:val>
                                            <p:strVal val="#ppt_h"/>
                                          </p:val>
                                        </p:tav>
                                      </p:tavLst>
                                    </p:anim>
                                    <p:anim calcmode="lin" valueType="num">
                                      <p:cBhvr>
                                        <p:cTn id="679" dur="500" fill="hold"/>
                                        <p:tgtEl>
                                          <p:spTgt spid="171"/>
                                        </p:tgtEl>
                                        <p:attrNameLst>
                                          <p:attrName>ppt_x</p:attrName>
                                        </p:attrNameLst>
                                      </p:cBhvr>
                                      <p:tavLst>
                                        <p:tav tm="0">
                                          <p:val>
                                            <p:fltVal val="0.5"/>
                                          </p:val>
                                        </p:tav>
                                        <p:tav tm="100000">
                                          <p:val>
                                            <p:strVal val="#ppt_x"/>
                                          </p:val>
                                        </p:tav>
                                      </p:tavLst>
                                    </p:anim>
                                    <p:anim calcmode="lin" valueType="num">
                                      <p:cBhvr>
                                        <p:cTn id="680" dur="500" fill="hold"/>
                                        <p:tgtEl>
                                          <p:spTgt spid="171"/>
                                        </p:tgtEl>
                                        <p:attrNameLst>
                                          <p:attrName>ppt_y</p:attrName>
                                        </p:attrNameLst>
                                      </p:cBhvr>
                                      <p:tavLst>
                                        <p:tav tm="0">
                                          <p:val>
                                            <p:fltVal val="0.5"/>
                                          </p:val>
                                        </p:tav>
                                        <p:tav tm="100000">
                                          <p:val>
                                            <p:strVal val="#ppt_y"/>
                                          </p:val>
                                        </p:tav>
                                      </p:tavLst>
                                    </p:anim>
                                  </p:childTnLst>
                                </p:cTn>
                              </p:par>
                              <p:par>
                                <p:cTn id="681" presetID="23" presetClass="entr" presetSubtype="528" repeatCount="5000" fill="hold" grpId="0" nodeType="withEffect">
                                  <p:stCondLst>
                                    <p:cond delay="800"/>
                                  </p:stCondLst>
                                  <p:childTnLst>
                                    <p:set>
                                      <p:cBhvr>
                                        <p:cTn id="682" dur="1" fill="hold">
                                          <p:stCondLst>
                                            <p:cond delay="0"/>
                                          </p:stCondLst>
                                        </p:cTn>
                                        <p:tgtEl>
                                          <p:spTgt spid="172"/>
                                        </p:tgtEl>
                                        <p:attrNameLst>
                                          <p:attrName>style.visibility</p:attrName>
                                        </p:attrNameLst>
                                      </p:cBhvr>
                                      <p:to>
                                        <p:strVal val="visible"/>
                                      </p:to>
                                    </p:set>
                                    <p:anim calcmode="lin" valueType="num">
                                      <p:cBhvr>
                                        <p:cTn id="683" dur="500" fill="hold"/>
                                        <p:tgtEl>
                                          <p:spTgt spid="172"/>
                                        </p:tgtEl>
                                        <p:attrNameLst>
                                          <p:attrName>ppt_w</p:attrName>
                                        </p:attrNameLst>
                                      </p:cBhvr>
                                      <p:tavLst>
                                        <p:tav tm="0">
                                          <p:val>
                                            <p:fltVal val="0"/>
                                          </p:val>
                                        </p:tav>
                                        <p:tav tm="100000">
                                          <p:val>
                                            <p:strVal val="#ppt_w"/>
                                          </p:val>
                                        </p:tav>
                                      </p:tavLst>
                                    </p:anim>
                                    <p:anim calcmode="lin" valueType="num">
                                      <p:cBhvr>
                                        <p:cTn id="684" dur="500" fill="hold"/>
                                        <p:tgtEl>
                                          <p:spTgt spid="172"/>
                                        </p:tgtEl>
                                        <p:attrNameLst>
                                          <p:attrName>ppt_h</p:attrName>
                                        </p:attrNameLst>
                                      </p:cBhvr>
                                      <p:tavLst>
                                        <p:tav tm="0">
                                          <p:val>
                                            <p:fltVal val="0"/>
                                          </p:val>
                                        </p:tav>
                                        <p:tav tm="100000">
                                          <p:val>
                                            <p:strVal val="#ppt_h"/>
                                          </p:val>
                                        </p:tav>
                                      </p:tavLst>
                                    </p:anim>
                                    <p:anim calcmode="lin" valueType="num">
                                      <p:cBhvr>
                                        <p:cTn id="685" dur="500" fill="hold"/>
                                        <p:tgtEl>
                                          <p:spTgt spid="172"/>
                                        </p:tgtEl>
                                        <p:attrNameLst>
                                          <p:attrName>ppt_x</p:attrName>
                                        </p:attrNameLst>
                                      </p:cBhvr>
                                      <p:tavLst>
                                        <p:tav tm="0">
                                          <p:val>
                                            <p:fltVal val="0.5"/>
                                          </p:val>
                                        </p:tav>
                                        <p:tav tm="100000">
                                          <p:val>
                                            <p:strVal val="#ppt_x"/>
                                          </p:val>
                                        </p:tav>
                                      </p:tavLst>
                                    </p:anim>
                                    <p:anim calcmode="lin" valueType="num">
                                      <p:cBhvr>
                                        <p:cTn id="686" dur="500" fill="hold"/>
                                        <p:tgtEl>
                                          <p:spTgt spid="172"/>
                                        </p:tgtEl>
                                        <p:attrNameLst>
                                          <p:attrName>ppt_y</p:attrName>
                                        </p:attrNameLst>
                                      </p:cBhvr>
                                      <p:tavLst>
                                        <p:tav tm="0">
                                          <p:val>
                                            <p:fltVal val="0.5"/>
                                          </p:val>
                                        </p:tav>
                                        <p:tav tm="100000">
                                          <p:val>
                                            <p:strVal val="#ppt_y"/>
                                          </p:val>
                                        </p:tav>
                                      </p:tavLst>
                                    </p:anim>
                                  </p:childTnLst>
                                </p:cTn>
                              </p:par>
                              <p:par>
                                <p:cTn id="687" presetID="23" presetClass="entr" presetSubtype="528" repeatCount="5000" fill="hold" nodeType="withEffect">
                                  <p:stCondLst>
                                    <p:cond delay="900"/>
                                  </p:stCondLst>
                                  <p:childTnLst>
                                    <p:set>
                                      <p:cBhvr>
                                        <p:cTn id="688" dur="1" fill="hold">
                                          <p:stCondLst>
                                            <p:cond delay="0"/>
                                          </p:stCondLst>
                                        </p:cTn>
                                        <p:tgtEl>
                                          <p:spTgt spid="173"/>
                                        </p:tgtEl>
                                        <p:attrNameLst>
                                          <p:attrName>style.visibility</p:attrName>
                                        </p:attrNameLst>
                                      </p:cBhvr>
                                      <p:to>
                                        <p:strVal val="visible"/>
                                      </p:to>
                                    </p:set>
                                    <p:anim calcmode="lin" valueType="num">
                                      <p:cBhvr>
                                        <p:cTn id="689" dur="500" fill="hold"/>
                                        <p:tgtEl>
                                          <p:spTgt spid="173"/>
                                        </p:tgtEl>
                                        <p:attrNameLst>
                                          <p:attrName>ppt_w</p:attrName>
                                        </p:attrNameLst>
                                      </p:cBhvr>
                                      <p:tavLst>
                                        <p:tav tm="0">
                                          <p:val>
                                            <p:fltVal val="0"/>
                                          </p:val>
                                        </p:tav>
                                        <p:tav tm="100000">
                                          <p:val>
                                            <p:strVal val="#ppt_w"/>
                                          </p:val>
                                        </p:tav>
                                      </p:tavLst>
                                    </p:anim>
                                    <p:anim calcmode="lin" valueType="num">
                                      <p:cBhvr>
                                        <p:cTn id="690" dur="500" fill="hold"/>
                                        <p:tgtEl>
                                          <p:spTgt spid="173"/>
                                        </p:tgtEl>
                                        <p:attrNameLst>
                                          <p:attrName>ppt_h</p:attrName>
                                        </p:attrNameLst>
                                      </p:cBhvr>
                                      <p:tavLst>
                                        <p:tav tm="0">
                                          <p:val>
                                            <p:fltVal val="0"/>
                                          </p:val>
                                        </p:tav>
                                        <p:tav tm="100000">
                                          <p:val>
                                            <p:strVal val="#ppt_h"/>
                                          </p:val>
                                        </p:tav>
                                      </p:tavLst>
                                    </p:anim>
                                    <p:anim calcmode="lin" valueType="num">
                                      <p:cBhvr>
                                        <p:cTn id="691" dur="500" fill="hold"/>
                                        <p:tgtEl>
                                          <p:spTgt spid="173"/>
                                        </p:tgtEl>
                                        <p:attrNameLst>
                                          <p:attrName>ppt_x</p:attrName>
                                        </p:attrNameLst>
                                      </p:cBhvr>
                                      <p:tavLst>
                                        <p:tav tm="0">
                                          <p:val>
                                            <p:fltVal val="0.5"/>
                                          </p:val>
                                        </p:tav>
                                        <p:tav tm="100000">
                                          <p:val>
                                            <p:strVal val="#ppt_x"/>
                                          </p:val>
                                        </p:tav>
                                      </p:tavLst>
                                    </p:anim>
                                    <p:anim calcmode="lin" valueType="num">
                                      <p:cBhvr>
                                        <p:cTn id="692" dur="500" fill="hold"/>
                                        <p:tgtEl>
                                          <p:spTgt spid="173"/>
                                        </p:tgtEl>
                                        <p:attrNameLst>
                                          <p:attrName>ppt_y</p:attrName>
                                        </p:attrNameLst>
                                      </p:cBhvr>
                                      <p:tavLst>
                                        <p:tav tm="0">
                                          <p:val>
                                            <p:fltVal val="0.5"/>
                                          </p:val>
                                        </p:tav>
                                        <p:tav tm="100000">
                                          <p:val>
                                            <p:strVal val="#ppt_y"/>
                                          </p:val>
                                        </p:tav>
                                      </p:tavLst>
                                    </p:anim>
                                  </p:childTnLst>
                                </p:cTn>
                              </p:par>
                              <p:par>
                                <p:cTn id="693" presetID="23" presetClass="entr" presetSubtype="528" repeatCount="5000" fill="hold" grpId="0" nodeType="withEffect">
                                  <p:stCondLst>
                                    <p:cond delay="500"/>
                                  </p:stCondLst>
                                  <p:childTnLst>
                                    <p:set>
                                      <p:cBhvr>
                                        <p:cTn id="694" dur="1" fill="hold">
                                          <p:stCondLst>
                                            <p:cond delay="0"/>
                                          </p:stCondLst>
                                        </p:cTn>
                                        <p:tgtEl>
                                          <p:spTgt spid="174"/>
                                        </p:tgtEl>
                                        <p:attrNameLst>
                                          <p:attrName>style.visibility</p:attrName>
                                        </p:attrNameLst>
                                      </p:cBhvr>
                                      <p:to>
                                        <p:strVal val="visible"/>
                                      </p:to>
                                    </p:set>
                                    <p:anim calcmode="lin" valueType="num">
                                      <p:cBhvr>
                                        <p:cTn id="695" dur="500" fill="hold"/>
                                        <p:tgtEl>
                                          <p:spTgt spid="174"/>
                                        </p:tgtEl>
                                        <p:attrNameLst>
                                          <p:attrName>ppt_w</p:attrName>
                                        </p:attrNameLst>
                                      </p:cBhvr>
                                      <p:tavLst>
                                        <p:tav tm="0">
                                          <p:val>
                                            <p:fltVal val="0"/>
                                          </p:val>
                                        </p:tav>
                                        <p:tav tm="100000">
                                          <p:val>
                                            <p:strVal val="#ppt_w"/>
                                          </p:val>
                                        </p:tav>
                                      </p:tavLst>
                                    </p:anim>
                                    <p:anim calcmode="lin" valueType="num">
                                      <p:cBhvr>
                                        <p:cTn id="696" dur="500" fill="hold"/>
                                        <p:tgtEl>
                                          <p:spTgt spid="174"/>
                                        </p:tgtEl>
                                        <p:attrNameLst>
                                          <p:attrName>ppt_h</p:attrName>
                                        </p:attrNameLst>
                                      </p:cBhvr>
                                      <p:tavLst>
                                        <p:tav tm="0">
                                          <p:val>
                                            <p:fltVal val="0"/>
                                          </p:val>
                                        </p:tav>
                                        <p:tav tm="100000">
                                          <p:val>
                                            <p:strVal val="#ppt_h"/>
                                          </p:val>
                                        </p:tav>
                                      </p:tavLst>
                                    </p:anim>
                                    <p:anim calcmode="lin" valueType="num">
                                      <p:cBhvr>
                                        <p:cTn id="697" dur="500" fill="hold"/>
                                        <p:tgtEl>
                                          <p:spTgt spid="174"/>
                                        </p:tgtEl>
                                        <p:attrNameLst>
                                          <p:attrName>ppt_x</p:attrName>
                                        </p:attrNameLst>
                                      </p:cBhvr>
                                      <p:tavLst>
                                        <p:tav tm="0">
                                          <p:val>
                                            <p:fltVal val="0.5"/>
                                          </p:val>
                                        </p:tav>
                                        <p:tav tm="100000">
                                          <p:val>
                                            <p:strVal val="#ppt_x"/>
                                          </p:val>
                                        </p:tav>
                                      </p:tavLst>
                                    </p:anim>
                                    <p:anim calcmode="lin" valueType="num">
                                      <p:cBhvr>
                                        <p:cTn id="698" dur="500" fill="hold"/>
                                        <p:tgtEl>
                                          <p:spTgt spid="174"/>
                                        </p:tgtEl>
                                        <p:attrNameLst>
                                          <p:attrName>ppt_y</p:attrName>
                                        </p:attrNameLst>
                                      </p:cBhvr>
                                      <p:tavLst>
                                        <p:tav tm="0">
                                          <p:val>
                                            <p:fltVal val="0.5"/>
                                          </p:val>
                                        </p:tav>
                                        <p:tav tm="100000">
                                          <p:val>
                                            <p:strVal val="#ppt_y"/>
                                          </p:val>
                                        </p:tav>
                                      </p:tavLst>
                                    </p:anim>
                                  </p:childTnLst>
                                </p:cTn>
                              </p:par>
                              <p:par>
                                <p:cTn id="699" presetID="23" presetClass="entr" presetSubtype="528" repeatCount="5000" fill="hold" nodeType="withEffect">
                                  <p:stCondLst>
                                    <p:cond delay="900"/>
                                  </p:stCondLst>
                                  <p:childTnLst>
                                    <p:set>
                                      <p:cBhvr>
                                        <p:cTn id="700" dur="1" fill="hold">
                                          <p:stCondLst>
                                            <p:cond delay="0"/>
                                          </p:stCondLst>
                                        </p:cTn>
                                        <p:tgtEl>
                                          <p:spTgt spid="175"/>
                                        </p:tgtEl>
                                        <p:attrNameLst>
                                          <p:attrName>style.visibility</p:attrName>
                                        </p:attrNameLst>
                                      </p:cBhvr>
                                      <p:to>
                                        <p:strVal val="visible"/>
                                      </p:to>
                                    </p:set>
                                    <p:anim calcmode="lin" valueType="num">
                                      <p:cBhvr>
                                        <p:cTn id="701" dur="500" fill="hold"/>
                                        <p:tgtEl>
                                          <p:spTgt spid="175"/>
                                        </p:tgtEl>
                                        <p:attrNameLst>
                                          <p:attrName>ppt_w</p:attrName>
                                        </p:attrNameLst>
                                      </p:cBhvr>
                                      <p:tavLst>
                                        <p:tav tm="0">
                                          <p:val>
                                            <p:fltVal val="0"/>
                                          </p:val>
                                        </p:tav>
                                        <p:tav tm="100000">
                                          <p:val>
                                            <p:strVal val="#ppt_w"/>
                                          </p:val>
                                        </p:tav>
                                      </p:tavLst>
                                    </p:anim>
                                    <p:anim calcmode="lin" valueType="num">
                                      <p:cBhvr>
                                        <p:cTn id="702" dur="500" fill="hold"/>
                                        <p:tgtEl>
                                          <p:spTgt spid="175"/>
                                        </p:tgtEl>
                                        <p:attrNameLst>
                                          <p:attrName>ppt_h</p:attrName>
                                        </p:attrNameLst>
                                      </p:cBhvr>
                                      <p:tavLst>
                                        <p:tav tm="0">
                                          <p:val>
                                            <p:fltVal val="0"/>
                                          </p:val>
                                        </p:tav>
                                        <p:tav tm="100000">
                                          <p:val>
                                            <p:strVal val="#ppt_h"/>
                                          </p:val>
                                        </p:tav>
                                      </p:tavLst>
                                    </p:anim>
                                    <p:anim calcmode="lin" valueType="num">
                                      <p:cBhvr>
                                        <p:cTn id="703" dur="500" fill="hold"/>
                                        <p:tgtEl>
                                          <p:spTgt spid="175"/>
                                        </p:tgtEl>
                                        <p:attrNameLst>
                                          <p:attrName>ppt_x</p:attrName>
                                        </p:attrNameLst>
                                      </p:cBhvr>
                                      <p:tavLst>
                                        <p:tav tm="0">
                                          <p:val>
                                            <p:fltVal val="0.5"/>
                                          </p:val>
                                        </p:tav>
                                        <p:tav tm="100000">
                                          <p:val>
                                            <p:strVal val="#ppt_x"/>
                                          </p:val>
                                        </p:tav>
                                      </p:tavLst>
                                    </p:anim>
                                    <p:anim calcmode="lin" valueType="num">
                                      <p:cBhvr>
                                        <p:cTn id="704" dur="500" fill="hold"/>
                                        <p:tgtEl>
                                          <p:spTgt spid="175"/>
                                        </p:tgtEl>
                                        <p:attrNameLst>
                                          <p:attrName>ppt_y</p:attrName>
                                        </p:attrNameLst>
                                      </p:cBhvr>
                                      <p:tavLst>
                                        <p:tav tm="0">
                                          <p:val>
                                            <p:fltVal val="0.5"/>
                                          </p:val>
                                        </p:tav>
                                        <p:tav tm="100000">
                                          <p:val>
                                            <p:strVal val="#ppt_y"/>
                                          </p:val>
                                        </p:tav>
                                      </p:tavLst>
                                    </p:anim>
                                  </p:childTnLst>
                                </p:cTn>
                              </p:par>
                              <p:par>
                                <p:cTn id="705" presetID="23" presetClass="entr" presetSubtype="528" repeatCount="5000" fill="hold" grpId="0" nodeType="withEffect">
                                  <p:stCondLst>
                                    <p:cond delay="1000"/>
                                  </p:stCondLst>
                                  <p:childTnLst>
                                    <p:set>
                                      <p:cBhvr>
                                        <p:cTn id="706" dur="1" fill="hold">
                                          <p:stCondLst>
                                            <p:cond delay="0"/>
                                          </p:stCondLst>
                                        </p:cTn>
                                        <p:tgtEl>
                                          <p:spTgt spid="176"/>
                                        </p:tgtEl>
                                        <p:attrNameLst>
                                          <p:attrName>style.visibility</p:attrName>
                                        </p:attrNameLst>
                                      </p:cBhvr>
                                      <p:to>
                                        <p:strVal val="visible"/>
                                      </p:to>
                                    </p:set>
                                    <p:anim calcmode="lin" valueType="num">
                                      <p:cBhvr>
                                        <p:cTn id="707" dur="500" fill="hold"/>
                                        <p:tgtEl>
                                          <p:spTgt spid="176"/>
                                        </p:tgtEl>
                                        <p:attrNameLst>
                                          <p:attrName>ppt_w</p:attrName>
                                        </p:attrNameLst>
                                      </p:cBhvr>
                                      <p:tavLst>
                                        <p:tav tm="0">
                                          <p:val>
                                            <p:fltVal val="0"/>
                                          </p:val>
                                        </p:tav>
                                        <p:tav tm="100000">
                                          <p:val>
                                            <p:strVal val="#ppt_w"/>
                                          </p:val>
                                        </p:tav>
                                      </p:tavLst>
                                    </p:anim>
                                    <p:anim calcmode="lin" valueType="num">
                                      <p:cBhvr>
                                        <p:cTn id="708" dur="500" fill="hold"/>
                                        <p:tgtEl>
                                          <p:spTgt spid="176"/>
                                        </p:tgtEl>
                                        <p:attrNameLst>
                                          <p:attrName>ppt_h</p:attrName>
                                        </p:attrNameLst>
                                      </p:cBhvr>
                                      <p:tavLst>
                                        <p:tav tm="0">
                                          <p:val>
                                            <p:fltVal val="0"/>
                                          </p:val>
                                        </p:tav>
                                        <p:tav tm="100000">
                                          <p:val>
                                            <p:strVal val="#ppt_h"/>
                                          </p:val>
                                        </p:tav>
                                      </p:tavLst>
                                    </p:anim>
                                    <p:anim calcmode="lin" valueType="num">
                                      <p:cBhvr>
                                        <p:cTn id="709" dur="500" fill="hold"/>
                                        <p:tgtEl>
                                          <p:spTgt spid="176"/>
                                        </p:tgtEl>
                                        <p:attrNameLst>
                                          <p:attrName>ppt_x</p:attrName>
                                        </p:attrNameLst>
                                      </p:cBhvr>
                                      <p:tavLst>
                                        <p:tav tm="0">
                                          <p:val>
                                            <p:fltVal val="0.5"/>
                                          </p:val>
                                        </p:tav>
                                        <p:tav tm="100000">
                                          <p:val>
                                            <p:strVal val="#ppt_x"/>
                                          </p:val>
                                        </p:tav>
                                      </p:tavLst>
                                    </p:anim>
                                    <p:anim calcmode="lin" valueType="num">
                                      <p:cBhvr>
                                        <p:cTn id="710" dur="500" fill="hold"/>
                                        <p:tgtEl>
                                          <p:spTgt spid="176"/>
                                        </p:tgtEl>
                                        <p:attrNameLst>
                                          <p:attrName>ppt_y</p:attrName>
                                        </p:attrNameLst>
                                      </p:cBhvr>
                                      <p:tavLst>
                                        <p:tav tm="0">
                                          <p:val>
                                            <p:fltVal val="0.5"/>
                                          </p:val>
                                        </p:tav>
                                        <p:tav tm="100000">
                                          <p:val>
                                            <p:strVal val="#ppt_y"/>
                                          </p:val>
                                        </p:tav>
                                      </p:tavLst>
                                    </p:anim>
                                  </p:childTnLst>
                                </p:cTn>
                              </p:par>
                              <p:par>
                                <p:cTn id="711" presetID="23" presetClass="entr" presetSubtype="16" fill="hold" grpId="0" nodeType="withEffect">
                                  <p:stCondLst>
                                    <p:cond delay="1800"/>
                                  </p:stCondLst>
                                  <p:childTnLst>
                                    <p:set>
                                      <p:cBhvr>
                                        <p:cTn id="712" dur="1" fill="hold">
                                          <p:stCondLst>
                                            <p:cond delay="0"/>
                                          </p:stCondLst>
                                        </p:cTn>
                                        <p:tgtEl>
                                          <p:spTgt spid="177"/>
                                        </p:tgtEl>
                                        <p:attrNameLst>
                                          <p:attrName>style.visibility</p:attrName>
                                        </p:attrNameLst>
                                      </p:cBhvr>
                                      <p:to>
                                        <p:strVal val="visible"/>
                                      </p:to>
                                    </p:set>
                                    <p:anim calcmode="lin" valueType="num">
                                      <p:cBhvr>
                                        <p:cTn id="713" dur="700" fill="hold"/>
                                        <p:tgtEl>
                                          <p:spTgt spid="177"/>
                                        </p:tgtEl>
                                        <p:attrNameLst>
                                          <p:attrName>ppt_w</p:attrName>
                                        </p:attrNameLst>
                                      </p:cBhvr>
                                      <p:tavLst>
                                        <p:tav tm="0">
                                          <p:val>
                                            <p:fltVal val="0"/>
                                          </p:val>
                                        </p:tav>
                                        <p:tav tm="100000">
                                          <p:val>
                                            <p:strVal val="#ppt_w"/>
                                          </p:val>
                                        </p:tav>
                                      </p:tavLst>
                                    </p:anim>
                                    <p:anim calcmode="lin" valueType="num">
                                      <p:cBhvr>
                                        <p:cTn id="714" dur="700" fill="hold"/>
                                        <p:tgtEl>
                                          <p:spTgt spid="177"/>
                                        </p:tgtEl>
                                        <p:attrNameLst>
                                          <p:attrName>ppt_h</p:attrName>
                                        </p:attrNameLst>
                                      </p:cBhvr>
                                      <p:tavLst>
                                        <p:tav tm="0">
                                          <p:val>
                                            <p:fltVal val="0"/>
                                          </p:val>
                                        </p:tav>
                                        <p:tav tm="100000">
                                          <p:val>
                                            <p:strVal val="#ppt_h"/>
                                          </p:val>
                                        </p:tav>
                                      </p:tavLst>
                                    </p:anim>
                                  </p:childTnLst>
                                </p:cTn>
                              </p:par>
                              <p:par>
                                <p:cTn id="715" presetID="10" presetClass="entr" presetSubtype="0" fill="hold" grpId="0" nodeType="withEffect">
                                  <p:stCondLst>
                                    <p:cond delay="2300"/>
                                  </p:stCondLst>
                                  <p:childTnLst>
                                    <p:set>
                                      <p:cBhvr>
                                        <p:cTn id="716" dur="1" fill="hold">
                                          <p:stCondLst>
                                            <p:cond delay="0"/>
                                          </p:stCondLst>
                                        </p:cTn>
                                        <p:tgtEl>
                                          <p:spTgt spid="178"/>
                                        </p:tgtEl>
                                        <p:attrNameLst>
                                          <p:attrName>style.visibility</p:attrName>
                                        </p:attrNameLst>
                                      </p:cBhvr>
                                      <p:to>
                                        <p:strVal val="visible"/>
                                      </p:to>
                                    </p:set>
                                    <p:animEffect transition="in" filter="fade">
                                      <p:cBhvr>
                                        <p:cTn id="717" dur="500"/>
                                        <p:tgtEl>
                                          <p:spTgt spid="178"/>
                                        </p:tgtEl>
                                      </p:cBhvr>
                                    </p:animEffect>
                                  </p:childTnLst>
                                </p:cTn>
                              </p:par>
                              <p:par>
                                <p:cTn id="718" presetID="23" presetClass="entr" presetSubtype="16" fill="hold" grpId="0" nodeType="withEffect">
                                  <p:stCondLst>
                                    <p:cond delay="1200"/>
                                  </p:stCondLst>
                                  <p:childTnLst>
                                    <p:set>
                                      <p:cBhvr>
                                        <p:cTn id="719" dur="1" fill="hold">
                                          <p:stCondLst>
                                            <p:cond delay="0"/>
                                          </p:stCondLst>
                                        </p:cTn>
                                        <p:tgtEl>
                                          <p:spTgt spid="179"/>
                                        </p:tgtEl>
                                        <p:attrNameLst>
                                          <p:attrName>style.visibility</p:attrName>
                                        </p:attrNameLst>
                                      </p:cBhvr>
                                      <p:to>
                                        <p:strVal val="visible"/>
                                      </p:to>
                                    </p:set>
                                    <p:anim calcmode="lin" valueType="num">
                                      <p:cBhvr>
                                        <p:cTn id="720" dur="600" fill="hold"/>
                                        <p:tgtEl>
                                          <p:spTgt spid="179"/>
                                        </p:tgtEl>
                                        <p:attrNameLst>
                                          <p:attrName>ppt_w</p:attrName>
                                        </p:attrNameLst>
                                      </p:cBhvr>
                                      <p:tavLst>
                                        <p:tav tm="0">
                                          <p:val>
                                            <p:fltVal val="0"/>
                                          </p:val>
                                        </p:tav>
                                        <p:tav tm="100000">
                                          <p:val>
                                            <p:strVal val="#ppt_w"/>
                                          </p:val>
                                        </p:tav>
                                      </p:tavLst>
                                    </p:anim>
                                    <p:anim calcmode="lin" valueType="num">
                                      <p:cBhvr>
                                        <p:cTn id="721" dur="600" fill="hold"/>
                                        <p:tgtEl>
                                          <p:spTgt spid="179"/>
                                        </p:tgtEl>
                                        <p:attrNameLst>
                                          <p:attrName>ppt_h</p:attrName>
                                        </p:attrNameLst>
                                      </p:cBhvr>
                                      <p:tavLst>
                                        <p:tav tm="0">
                                          <p:val>
                                            <p:fltVal val="0"/>
                                          </p:val>
                                        </p:tav>
                                        <p:tav tm="100000">
                                          <p:val>
                                            <p:strVal val="#ppt_h"/>
                                          </p:val>
                                        </p:tav>
                                      </p:tavLst>
                                    </p:anim>
                                  </p:childTnLst>
                                </p:cTn>
                              </p:par>
                              <p:par>
                                <p:cTn id="722" presetID="1" presetClass="entr" presetSubtype="0" fill="hold" grpId="0" nodeType="withEffect">
                                  <p:stCondLst>
                                    <p:cond delay="1800"/>
                                  </p:stCondLst>
                                  <p:childTnLst>
                                    <p:set>
                                      <p:cBhvr>
                                        <p:cTn id="723" dur="1" fill="hold">
                                          <p:stCondLst>
                                            <p:cond delay="0"/>
                                          </p:stCondLst>
                                        </p:cTn>
                                        <p:tgtEl>
                                          <p:spTgt spid="180"/>
                                        </p:tgtEl>
                                        <p:attrNameLst>
                                          <p:attrName>style.visibility</p:attrName>
                                        </p:attrNameLst>
                                      </p:cBhvr>
                                      <p:to>
                                        <p:strVal val="visible"/>
                                      </p:to>
                                    </p:set>
                                  </p:childTnLst>
                                </p:cTn>
                              </p:par>
                              <p:par>
                                <p:cTn id="724" presetID="6" presetClass="emph" presetSubtype="0" fill="hold" grpId="1" nodeType="withEffect">
                                  <p:stCondLst>
                                    <p:cond delay="1800"/>
                                  </p:stCondLst>
                                  <p:childTnLst>
                                    <p:animScale>
                                      <p:cBhvr>
                                        <p:cTn id="725" dur="200" fill="hold"/>
                                        <p:tgtEl>
                                          <p:spTgt spid="180"/>
                                        </p:tgtEl>
                                      </p:cBhvr>
                                      <p:by x="150000" y="150000"/>
                                    </p:animScale>
                                  </p:childTnLst>
                                </p:cTn>
                              </p:par>
                              <p:par>
                                <p:cTn id="726" presetID="10" presetClass="exit" presetSubtype="0" fill="hold" grpId="2" nodeType="withEffect">
                                  <p:stCondLst>
                                    <p:cond delay="1800"/>
                                  </p:stCondLst>
                                  <p:childTnLst>
                                    <p:animEffect transition="out" filter="fade">
                                      <p:cBhvr>
                                        <p:cTn id="727" dur="200"/>
                                        <p:tgtEl>
                                          <p:spTgt spid="180"/>
                                        </p:tgtEl>
                                      </p:cBhvr>
                                    </p:animEffect>
                                    <p:set>
                                      <p:cBhvr>
                                        <p:cTn id="728" dur="1" fill="hold">
                                          <p:stCondLst>
                                            <p:cond delay="199"/>
                                          </p:stCondLst>
                                        </p:cTn>
                                        <p:tgtEl>
                                          <p:spTgt spid="180"/>
                                        </p:tgtEl>
                                        <p:attrNameLst>
                                          <p:attrName>style.visibility</p:attrName>
                                        </p:attrNameLst>
                                      </p:cBhvr>
                                      <p:to>
                                        <p:strVal val="hidden"/>
                                      </p:to>
                                    </p:set>
                                  </p:childTnLst>
                                </p:cTn>
                              </p:par>
                              <p:par>
                                <p:cTn id="729" presetID="23" presetClass="entr" presetSubtype="528" fill="hold" grpId="0" nodeType="withEffect">
                                  <p:stCondLst>
                                    <p:cond delay="1800"/>
                                  </p:stCondLst>
                                  <p:childTnLst>
                                    <p:set>
                                      <p:cBhvr>
                                        <p:cTn id="730" dur="1" fill="hold">
                                          <p:stCondLst>
                                            <p:cond delay="0"/>
                                          </p:stCondLst>
                                        </p:cTn>
                                        <p:tgtEl>
                                          <p:spTgt spid="181"/>
                                        </p:tgtEl>
                                        <p:attrNameLst>
                                          <p:attrName>style.visibility</p:attrName>
                                        </p:attrNameLst>
                                      </p:cBhvr>
                                      <p:to>
                                        <p:strVal val="visible"/>
                                      </p:to>
                                    </p:set>
                                    <p:anim calcmode="lin" valueType="num">
                                      <p:cBhvr>
                                        <p:cTn id="731" dur="200" fill="hold"/>
                                        <p:tgtEl>
                                          <p:spTgt spid="181"/>
                                        </p:tgtEl>
                                        <p:attrNameLst>
                                          <p:attrName>ppt_w</p:attrName>
                                        </p:attrNameLst>
                                      </p:cBhvr>
                                      <p:tavLst>
                                        <p:tav tm="0">
                                          <p:val>
                                            <p:fltVal val="0"/>
                                          </p:val>
                                        </p:tav>
                                        <p:tav tm="100000">
                                          <p:val>
                                            <p:strVal val="#ppt_w"/>
                                          </p:val>
                                        </p:tav>
                                      </p:tavLst>
                                    </p:anim>
                                    <p:anim calcmode="lin" valueType="num">
                                      <p:cBhvr>
                                        <p:cTn id="732" dur="200" fill="hold"/>
                                        <p:tgtEl>
                                          <p:spTgt spid="181"/>
                                        </p:tgtEl>
                                        <p:attrNameLst>
                                          <p:attrName>ppt_h</p:attrName>
                                        </p:attrNameLst>
                                      </p:cBhvr>
                                      <p:tavLst>
                                        <p:tav tm="0">
                                          <p:val>
                                            <p:fltVal val="0"/>
                                          </p:val>
                                        </p:tav>
                                        <p:tav tm="100000">
                                          <p:val>
                                            <p:strVal val="#ppt_h"/>
                                          </p:val>
                                        </p:tav>
                                      </p:tavLst>
                                    </p:anim>
                                    <p:anim calcmode="lin" valueType="num">
                                      <p:cBhvr>
                                        <p:cTn id="733" dur="200" fill="hold"/>
                                        <p:tgtEl>
                                          <p:spTgt spid="181"/>
                                        </p:tgtEl>
                                        <p:attrNameLst>
                                          <p:attrName>ppt_x</p:attrName>
                                        </p:attrNameLst>
                                      </p:cBhvr>
                                      <p:tavLst>
                                        <p:tav tm="0">
                                          <p:val>
                                            <p:fltVal val="0.5"/>
                                          </p:val>
                                        </p:tav>
                                        <p:tav tm="100000">
                                          <p:val>
                                            <p:strVal val="#ppt_x"/>
                                          </p:val>
                                        </p:tav>
                                      </p:tavLst>
                                    </p:anim>
                                    <p:anim calcmode="lin" valueType="num">
                                      <p:cBhvr>
                                        <p:cTn id="734" dur="200" fill="hold"/>
                                        <p:tgtEl>
                                          <p:spTgt spid="181"/>
                                        </p:tgtEl>
                                        <p:attrNameLst>
                                          <p:attrName>ppt_y</p:attrName>
                                        </p:attrNameLst>
                                      </p:cBhvr>
                                      <p:tavLst>
                                        <p:tav tm="0">
                                          <p:val>
                                            <p:fltVal val="0.5"/>
                                          </p:val>
                                        </p:tav>
                                        <p:tav tm="100000">
                                          <p:val>
                                            <p:strVal val="#ppt_y"/>
                                          </p:val>
                                        </p:tav>
                                      </p:tavLst>
                                    </p:anim>
                                  </p:childTnLst>
                                </p:cTn>
                              </p:par>
                              <p:par>
                                <p:cTn id="735" presetID="42" presetClass="path" presetSubtype="0" fill="hold" grpId="1" nodeType="withEffect">
                                  <p:stCondLst>
                                    <p:cond delay="1800"/>
                                  </p:stCondLst>
                                  <p:childTnLst>
                                    <p:animMotion origin="layout" path="M -8.33333E-7 4.81481E-6 L -8.33333E-7 0.13078 " pathEditMode="relative" rAng="0" ptsTypes="AA">
                                      <p:cBhvr>
                                        <p:cTn id="736" dur="200" spd="-100000" fill="hold"/>
                                        <p:tgtEl>
                                          <p:spTgt spid="181"/>
                                        </p:tgtEl>
                                        <p:attrNameLst>
                                          <p:attrName>ppt_x</p:attrName>
                                          <p:attrName>ppt_y</p:attrName>
                                        </p:attrNameLst>
                                      </p:cBhvr>
                                      <p:rCtr x="0" y="6528"/>
                                    </p:animMotion>
                                  </p:childTnLst>
                                </p:cTn>
                              </p:par>
                              <p:par>
                                <p:cTn id="737" presetID="22" presetClass="exit" presetSubtype="4" fill="hold" grpId="2" nodeType="withEffect">
                                  <p:stCondLst>
                                    <p:cond delay="2000"/>
                                  </p:stCondLst>
                                  <p:childTnLst>
                                    <p:animEffect transition="out" filter="wipe(down)">
                                      <p:cBhvr>
                                        <p:cTn id="738" dur="200"/>
                                        <p:tgtEl>
                                          <p:spTgt spid="181"/>
                                        </p:tgtEl>
                                      </p:cBhvr>
                                    </p:animEffect>
                                    <p:set>
                                      <p:cBhvr>
                                        <p:cTn id="739" dur="1" fill="hold">
                                          <p:stCondLst>
                                            <p:cond delay="199"/>
                                          </p:stCondLst>
                                        </p:cTn>
                                        <p:tgtEl>
                                          <p:spTgt spid="181"/>
                                        </p:tgtEl>
                                        <p:attrNameLst>
                                          <p:attrName>style.visibility</p:attrName>
                                        </p:attrNameLst>
                                      </p:cBhvr>
                                      <p:to>
                                        <p:strVal val="hidden"/>
                                      </p:to>
                                    </p:set>
                                  </p:childTnLst>
                                </p:cTn>
                              </p:par>
                              <p:par>
                                <p:cTn id="740" presetID="23" presetClass="entr" presetSubtype="528" fill="hold" grpId="0" nodeType="withEffect">
                                  <p:stCondLst>
                                    <p:cond delay="1800"/>
                                  </p:stCondLst>
                                  <p:childTnLst>
                                    <p:set>
                                      <p:cBhvr>
                                        <p:cTn id="741" dur="1" fill="hold">
                                          <p:stCondLst>
                                            <p:cond delay="0"/>
                                          </p:stCondLst>
                                        </p:cTn>
                                        <p:tgtEl>
                                          <p:spTgt spid="186"/>
                                        </p:tgtEl>
                                        <p:attrNameLst>
                                          <p:attrName>style.visibility</p:attrName>
                                        </p:attrNameLst>
                                      </p:cBhvr>
                                      <p:to>
                                        <p:strVal val="visible"/>
                                      </p:to>
                                    </p:set>
                                    <p:anim calcmode="lin" valueType="num">
                                      <p:cBhvr>
                                        <p:cTn id="742" dur="200" fill="hold"/>
                                        <p:tgtEl>
                                          <p:spTgt spid="186"/>
                                        </p:tgtEl>
                                        <p:attrNameLst>
                                          <p:attrName>ppt_w</p:attrName>
                                        </p:attrNameLst>
                                      </p:cBhvr>
                                      <p:tavLst>
                                        <p:tav tm="0">
                                          <p:val>
                                            <p:fltVal val="0"/>
                                          </p:val>
                                        </p:tav>
                                        <p:tav tm="100000">
                                          <p:val>
                                            <p:strVal val="#ppt_w"/>
                                          </p:val>
                                        </p:tav>
                                      </p:tavLst>
                                    </p:anim>
                                    <p:anim calcmode="lin" valueType="num">
                                      <p:cBhvr>
                                        <p:cTn id="743" dur="200" fill="hold"/>
                                        <p:tgtEl>
                                          <p:spTgt spid="186"/>
                                        </p:tgtEl>
                                        <p:attrNameLst>
                                          <p:attrName>ppt_h</p:attrName>
                                        </p:attrNameLst>
                                      </p:cBhvr>
                                      <p:tavLst>
                                        <p:tav tm="0">
                                          <p:val>
                                            <p:fltVal val="0"/>
                                          </p:val>
                                        </p:tav>
                                        <p:tav tm="100000">
                                          <p:val>
                                            <p:strVal val="#ppt_h"/>
                                          </p:val>
                                        </p:tav>
                                      </p:tavLst>
                                    </p:anim>
                                    <p:anim calcmode="lin" valueType="num">
                                      <p:cBhvr>
                                        <p:cTn id="744" dur="200" fill="hold"/>
                                        <p:tgtEl>
                                          <p:spTgt spid="186"/>
                                        </p:tgtEl>
                                        <p:attrNameLst>
                                          <p:attrName>ppt_x</p:attrName>
                                        </p:attrNameLst>
                                      </p:cBhvr>
                                      <p:tavLst>
                                        <p:tav tm="0">
                                          <p:val>
                                            <p:fltVal val="0.5"/>
                                          </p:val>
                                        </p:tav>
                                        <p:tav tm="100000">
                                          <p:val>
                                            <p:strVal val="#ppt_x"/>
                                          </p:val>
                                        </p:tav>
                                      </p:tavLst>
                                    </p:anim>
                                    <p:anim calcmode="lin" valueType="num">
                                      <p:cBhvr>
                                        <p:cTn id="745" dur="200" fill="hold"/>
                                        <p:tgtEl>
                                          <p:spTgt spid="186"/>
                                        </p:tgtEl>
                                        <p:attrNameLst>
                                          <p:attrName>ppt_y</p:attrName>
                                        </p:attrNameLst>
                                      </p:cBhvr>
                                      <p:tavLst>
                                        <p:tav tm="0">
                                          <p:val>
                                            <p:fltVal val="0.5"/>
                                          </p:val>
                                        </p:tav>
                                        <p:tav tm="100000">
                                          <p:val>
                                            <p:strVal val="#ppt_y"/>
                                          </p:val>
                                        </p:tav>
                                      </p:tavLst>
                                    </p:anim>
                                  </p:childTnLst>
                                </p:cTn>
                              </p:par>
                              <p:par>
                                <p:cTn id="746" presetID="42" presetClass="path" presetSubtype="0" fill="hold" grpId="1" nodeType="withEffect">
                                  <p:stCondLst>
                                    <p:cond delay="1800"/>
                                  </p:stCondLst>
                                  <p:childTnLst>
                                    <p:animMotion origin="layout" path="M 8.33333E-7 -4.81481E-6 L -0.04649 0.09792 " pathEditMode="relative" rAng="0" ptsTypes="AA">
                                      <p:cBhvr>
                                        <p:cTn id="747" dur="200" spd="-100000" fill="hold"/>
                                        <p:tgtEl>
                                          <p:spTgt spid="186"/>
                                        </p:tgtEl>
                                        <p:attrNameLst>
                                          <p:attrName>ppt_x</p:attrName>
                                          <p:attrName>ppt_y</p:attrName>
                                        </p:attrNameLst>
                                      </p:cBhvr>
                                      <p:rCtr x="-2331" y="4884"/>
                                    </p:animMotion>
                                  </p:childTnLst>
                                </p:cTn>
                              </p:par>
                              <p:par>
                                <p:cTn id="748" presetID="22" presetClass="exit" presetSubtype="4" fill="hold" grpId="2" nodeType="withEffect">
                                  <p:stCondLst>
                                    <p:cond delay="2000"/>
                                  </p:stCondLst>
                                  <p:childTnLst>
                                    <p:animEffect transition="out" filter="wipe(down)">
                                      <p:cBhvr>
                                        <p:cTn id="749" dur="200"/>
                                        <p:tgtEl>
                                          <p:spTgt spid="186"/>
                                        </p:tgtEl>
                                      </p:cBhvr>
                                    </p:animEffect>
                                    <p:set>
                                      <p:cBhvr>
                                        <p:cTn id="750" dur="1" fill="hold">
                                          <p:stCondLst>
                                            <p:cond delay="199"/>
                                          </p:stCondLst>
                                        </p:cTn>
                                        <p:tgtEl>
                                          <p:spTgt spid="186"/>
                                        </p:tgtEl>
                                        <p:attrNameLst>
                                          <p:attrName>style.visibility</p:attrName>
                                        </p:attrNameLst>
                                      </p:cBhvr>
                                      <p:to>
                                        <p:strVal val="hidden"/>
                                      </p:to>
                                    </p:set>
                                  </p:childTnLst>
                                </p:cTn>
                              </p:par>
                              <p:par>
                                <p:cTn id="751" presetID="23" presetClass="entr" presetSubtype="528" fill="hold" grpId="0" nodeType="withEffect">
                                  <p:stCondLst>
                                    <p:cond delay="1800"/>
                                  </p:stCondLst>
                                  <p:childTnLst>
                                    <p:set>
                                      <p:cBhvr>
                                        <p:cTn id="752" dur="1" fill="hold">
                                          <p:stCondLst>
                                            <p:cond delay="0"/>
                                          </p:stCondLst>
                                        </p:cTn>
                                        <p:tgtEl>
                                          <p:spTgt spid="185"/>
                                        </p:tgtEl>
                                        <p:attrNameLst>
                                          <p:attrName>style.visibility</p:attrName>
                                        </p:attrNameLst>
                                      </p:cBhvr>
                                      <p:to>
                                        <p:strVal val="visible"/>
                                      </p:to>
                                    </p:set>
                                    <p:anim calcmode="lin" valueType="num">
                                      <p:cBhvr>
                                        <p:cTn id="753" dur="200" fill="hold"/>
                                        <p:tgtEl>
                                          <p:spTgt spid="185"/>
                                        </p:tgtEl>
                                        <p:attrNameLst>
                                          <p:attrName>ppt_w</p:attrName>
                                        </p:attrNameLst>
                                      </p:cBhvr>
                                      <p:tavLst>
                                        <p:tav tm="0">
                                          <p:val>
                                            <p:fltVal val="0"/>
                                          </p:val>
                                        </p:tav>
                                        <p:tav tm="100000">
                                          <p:val>
                                            <p:strVal val="#ppt_w"/>
                                          </p:val>
                                        </p:tav>
                                      </p:tavLst>
                                    </p:anim>
                                    <p:anim calcmode="lin" valueType="num">
                                      <p:cBhvr>
                                        <p:cTn id="754" dur="200" fill="hold"/>
                                        <p:tgtEl>
                                          <p:spTgt spid="185"/>
                                        </p:tgtEl>
                                        <p:attrNameLst>
                                          <p:attrName>ppt_h</p:attrName>
                                        </p:attrNameLst>
                                      </p:cBhvr>
                                      <p:tavLst>
                                        <p:tav tm="0">
                                          <p:val>
                                            <p:fltVal val="0"/>
                                          </p:val>
                                        </p:tav>
                                        <p:tav tm="100000">
                                          <p:val>
                                            <p:strVal val="#ppt_h"/>
                                          </p:val>
                                        </p:tav>
                                      </p:tavLst>
                                    </p:anim>
                                    <p:anim calcmode="lin" valueType="num">
                                      <p:cBhvr>
                                        <p:cTn id="755" dur="200" fill="hold"/>
                                        <p:tgtEl>
                                          <p:spTgt spid="185"/>
                                        </p:tgtEl>
                                        <p:attrNameLst>
                                          <p:attrName>ppt_x</p:attrName>
                                        </p:attrNameLst>
                                      </p:cBhvr>
                                      <p:tavLst>
                                        <p:tav tm="0">
                                          <p:val>
                                            <p:fltVal val="0.5"/>
                                          </p:val>
                                        </p:tav>
                                        <p:tav tm="100000">
                                          <p:val>
                                            <p:strVal val="#ppt_x"/>
                                          </p:val>
                                        </p:tav>
                                      </p:tavLst>
                                    </p:anim>
                                    <p:anim calcmode="lin" valueType="num">
                                      <p:cBhvr>
                                        <p:cTn id="756" dur="200" fill="hold"/>
                                        <p:tgtEl>
                                          <p:spTgt spid="185"/>
                                        </p:tgtEl>
                                        <p:attrNameLst>
                                          <p:attrName>ppt_y</p:attrName>
                                        </p:attrNameLst>
                                      </p:cBhvr>
                                      <p:tavLst>
                                        <p:tav tm="0">
                                          <p:val>
                                            <p:fltVal val="0.5"/>
                                          </p:val>
                                        </p:tav>
                                        <p:tav tm="100000">
                                          <p:val>
                                            <p:strVal val="#ppt_y"/>
                                          </p:val>
                                        </p:tav>
                                      </p:tavLst>
                                    </p:anim>
                                  </p:childTnLst>
                                </p:cTn>
                              </p:par>
                              <p:par>
                                <p:cTn id="757" presetID="42" presetClass="path" presetSubtype="0" fill="hold" grpId="1" nodeType="withEffect">
                                  <p:stCondLst>
                                    <p:cond delay="1800"/>
                                  </p:stCondLst>
                                  <p:childTnLst>
                                    <p:animMotion origin="layout" path="M 1.875E-6 -4.07407E-6 L -0.06315 0.05533 " pathEditMode="relative" rAng="0" ptsTypes="AA">
                                      <p:cBhvr>
                                        <p:cTn id="758" dur="200" spd="-100000" fill="hold"/>
                                        <p:tgtEl>
                                          <p:spTgt spid="185"/>
                                        </p:tgtEl>
                                        <p:attrNameLst>
                                          <p:attrName>ppt_x</p:attrName>
                                          <p:attrName>ppt_y</p:attrName>
                                        </p:attrNameLst>
                                      </p:cBhvr>
                                      <p:rCtr x="-3164" y="2755"/>
                                    </p:animMotion>
                                  </p:childTnLst>
                                </p:cTn>
                              </p:par>
                              <p:par>
                                <p:cTn id="759" presetID="22" presetClass="exit" presetSubtype="4" fill="hold" grpId="2" nodeType="withEffect">
                                  <p:stCondLst>
                                    <p:cond delay="2000"/>
                                  </p:stCondLst>
                                  <p:childTnLst>
                                    <p:animEffect transition="out" filter="wipe(down)">
                                      <p:cBhvr>
                                        <p:cTn id="760" dur="200"/>
                                        <p:tgtEl>
                                          <p:spTgt spid="185"/>
                                        </p:tgtEl>
                                      </p:cBhvr>
                                    </p:animEffect>
                                    <p:set>
                                      <p:cBhvr>
                                        <p:cTn id="761" dur="1" fill="hold">
                                          <p:stCondLst>
                                            <p:cond delay="199"/>
                                          </p:stCondLst>
                                        </p:cTn>
                                        <p:tgtEl>
                                          <p:spTgt spid="185"/>
                                        </p:tgtEl>
                                        <p:attrNameLst>
                                          <p:attrName>style.visibility</p:attrName>
                                        </p:attrNameLst>
                                      </p:cBhvr>
                                      <p:to>
                                        <p:strVal val="hidden"/>
                                      </p:to>
                                    </p:set>
                                  </p:childTnLst>
                                </p:cTn>
                              </p:par>
                              <p:par>
                                <p:cTn id="762" presetID="23" presetClass="entr" presetSubtype="528" fill="hold" grpId="0" nodeType="withEffect">
                                  <p:stCondLst>
                                    <p:cond delay="1800"/>
                                  </p:stCondLst>
                                  <p:childTnLst>
                                    <p:set>
                                      <p:cBhvr>
                                        <p:cTn id="763" dur="1" fill="hold">
                                          <p:stCondLst>
                                            <p:cond delay="0"/>
                                          </p:stCondLst>
                                        </p:cTn>
                                        <p:tgtEl>
                                          <p:spTgt spid="183"/>
                                        </p:tgtEl>
                                        <p:attrNameLst>
                                          <p:attrName>style.visibility</p:attrName>
                                        </p:attrNameLst>
                                      </p:cBhvr>
                                      <p:to>
                                        <p:strVal val="visible"/>
                                      </p:to>
                                    </p:set>
                                    <p:anim calcmode="lin" valueType="num">
                                      <p:cBhvr>
                                        <p:cTn id="764" dur="200" fill="hold"/>
                                        <p:tgtEl>
                                          <p:spTgt spid="183"/>
                                        </p:tgtEl>
                                        <p:attrNameLst>
                                          <p:attrName>ppt_w</p:attrName>
                                        </p:attrNameLst>
                                      </p:cBhvr>
                                      <p:tavLst>
                                        <p:tav tm="0">
                                          <p:val>
                                            <p:fltVal val="0"/>
                                          </p:val>
                                        </p:tav>
                                        <p:tav tm="100000">
                                          <p:val>
                                            <p:strVal val="#ppt_w"/>
                                          </p:val>
                                        </p:tav>
                                      </p:tavLst>
                                    </p:anim>
                                    <p:anim calcmode="lin" valueType="num">
                                      <p:cBhvr>
                                        <p:cTn id="765" dur="200" fill="hold"/>
                                        <p:tgtEl>
                                          <p:spTgt spid="183"/>
                                        </p:tgtEl>
                                        <p:attrNameLst>
                                          <p:attrName>ppt_h</p:attrName>
                                        </p:attrNameLst>
                                      </p:cBhvr>
                                      <p:tavLst>
                                        <p:tav tm="0">
                                          <p:val>
                                            <p:fltVal val="0"/>
                                          </p:val>
                                        </p:tav>
                                        <p:tav tm="100000">
                                          <p:val>
                                            <p:strVal val="#ppt_h"/>
                                          </p:val>
                                        </p:tav>
                                      </p:tavLst>
                                    </p:anim>
                                    <p:anim calcmode="lin" valueType="num">
                                      <p:cBhvr>
                                        <p:cTn id="766" dur="200" fill="hold"/>
                                        <p:tgtEl>
                                          <p:spTgt spid="183"/>
                                        </p:tgtEl>
                                        <p:attrNameLst>
                                          <p:attrName>ppt_x</p:attrName>
                                        </p:attrNameLst>
                                      </p:cBhvr>
                                      <p:tavLst>
                                        <p:tav tm="0">
                                          <p:val>
                                            <p:fltVal val="0.5"/>
                                          </p:val>
                                        </p:tav>
                                        <p:tav tm="100000">
                                          <p:val>
                                            <p:strVal val="#ppt_x"/>
                                          </p:val>
                                        </p:tav>
                                      </p:tavLst>
                                    </p:anim>
                                    <p:anim calcmode="lin" valueType="num">
                                      <p:cBhvr>
                                        <p:cTn id="767" dur="200" fill="hold"/>
                                        <p:tgtEl>
                                          <p:spTgt spid="183"/>
                                        </p:tgtEl>
                                        <p:attrNameLst>
                                          <p:attrName>ppt_y</p:attrName>
                                        </p:attrNameLst>
                                      </p:cBhvr>
                                      <p:tavLst>
                                        <p:tav tm="0">
                                          <p:val>
                                            <p:fltVal val="0.5"/>
                                          </p:val>
                                        </p:tav>
                                        <p:tav tm="100000">
                                          <p:val>
                                            <p:strVal val="#ppt_y"/>
                                          </p:val>
                                        </p:tav>
                                      </p:tavLst>
                                    </p:anim>
                                  </p:childTnLst>
                                </p:cTn>
                              </p:par>
                              <p:par>
                                <p:cTn id="768" presetID="42" presetClass="path" presetSubtype="0" fill="hold" grpId="1" nodeType="withEffect">
                                  <p:stCondLst>
                                    <p:cond delay="1800"/>
                                  </p:stCondLst>
                                  <p:childTnLst>
                                    <p:animMotion origin="layout" path="M -4.16667E-6 -2.59259E-6 L -0.0694 0.00116 " pathEditMode="relative" rAng="0" ptsTypes="AA">
                                      <p:cBhvr>
                                        <p:cTn id="769" dur="200" spd="-100000" fill="hold"/>
                                        <p:tgtEl>
                                          <p:spTgt spid="183"/>
                                        </p:tgtEl>
                                        <p:attrNameLst>
                                          <p:attrName>ppt_x</p:attrName>
                                          <p:attrName>ppt_y</p:attrName>
                                        </p:attrNameLst>
                                      </p:cBhvr>
                                      <p:rCtr x="-3477" y="46"/>
                                    </p:animMotion>
                                  </p:childTnLst>
                                </p:cTn>
                              </p:par>
                              <p:par>
                                <p:cTn id="770" presetID="22" presetClass="exit" presetSubtype="8" fill="hold" grpId="2" nodeType="withEffect">
                                  <p:stCondLst>
                                    <p:cond delay="2000"/>
                                  </p:stCondLst>
                                  <p:childTnLst>
                                    <p:animEffect transition="out" filter="wipe(left)">
                                      <p:cBhvr>
                                        <p:cTn id="771" dur="200"/>
                                        <p:tgtEl>
                                          <p:spTgt spid="183"/>
                                        </p:tgtEl>
                                      </p:cBhvr>
                                    </p:animEffect>
                                    <p:set>
                                      <p:cBhvr>
                                        <p:cTn id="772" dur="1" fill="hold">
                                          <p:stCondLst>
                                            <p:cond delay="199"/>
                                          </p:stCondLst>
                                        </p:cTn>
                                        <p:tgtEl>
                                          <p:spTgt spid="183"/>
                                        </p:tgtEl>
                                        <p:attrNameLst>
                                          <p:attrName>style.visibility</p:attrName>
                                        </p:attrNameLst>
                                      </p:cBhvr>
                                      <p:to>
                                        <p:strVal val="hidden"/>
                                      </p:to>
                                    </p:set>
                                  </p:childTnLst>
                                </p:cTn>
                              </p:par>
                              <p:par>
                                <p:cTn id="773" presetID="23" presetClass="entr" presetSubtype="528" fill="hold" grpId="0" nodeType="withEffect">
                                  <p:stCondLst>
                                    <p:cond delay="1800"/>
                                  </p:stCondLst>
                                  <p:childTnLst>
                                    <p:set>
                                      <p:cBhvr>
                                        <p:cTn id="774" dur="1" fill="hold">
                                          <p:stCondLst>
                                            <p:cond delay="0"/>
                                          </p:stCondLst>
                                        </p:cTn>
                                        <p:tgtEl>
                                          <p:spTgt spid="189"/>
                                        </p:tgtEl>
                                        <p:attrNameLst>
                                          <p:attrName>style.visibility</p:attrName>
                                        </p:attrNameLst>
                                      </p:cBhvr>
                                      <p:to>
                                        <p:strVal val="visible"/>
                                      </p:to>
                                    </p:set>
                                    <p:anim calcmode="lin" valueType="num">
                                      <p:cBhvr>
                                        <p:cTn id="775" dur="200" fill="hold"/>
                                        <p:tgtEl>
                                          <p:spTgt spid="189"/>
                                        </p:tgtEl>
                                        <p:attrNameLst>
                                          <p:attrName>ppt_w</p:attrName>
                                        </p:attrNameLst>
                                      </p:cBhvr>
                                      <p:tavLst>
                                        <p:tav tm="0">
                                          <p:val>
                                            <p:fltVal val="0"/>
                                          </p:val>
                                        </p:tav>
                                        <p:tav tm="100000">
                                          <p:val>
                                            <p:strVal val="#ppt_w"/>
                                          </p:val>
                                        </p:tav>
                                      </p:tavLst>
                                    </p:anim>
                                    <p:anim calcmode="lin" valueType="num">
                                      <p:cBhvr>
                                        <p:cTn id="776" dur="200" fill="hold"/>
                                        <p:tgtEl>
                                          <p:spTgt spid="189"/>
                                        </p:tgtEl>
                                        <p:attrNameLst>
                                          <p:attrName>ppt_h</p:attrName>
                                        </p:attrNameLst>
                                      </p:cBhvr>
                                      <p:tavLst>
                                        <p:tav tm="0">
                                          <p:val>
                                            <p:fltVal val="0"/>
                                          </p:val>
                                        </p:tav>
                                        <p:tav tm="100000">
                                          <p:val>
                                            <p:strVal val="#ppt_h"/>
                                          </p:val>
                                        </p:tav>
                                      </p:tavLst>
                                    </p:anim>
                                    <p:anim calcmode="lin" valueType="num">
                                      <p:cBhvr>
                                        <p:cTn id="777" dur="200" fill="hold"/>
                                        <p:tgtEl>
                                          <p:spTgt spid="189"/>
                                        </p:tgtEl>
                                        <p:attrNameLst>
                                          <p:attrName>ppt_x</p:attrName>
                                        </p:attrNameLst>
                                      </p:cBhvr>
                                      <p:tavLst>
                                        <p:tav tm="0">
                                          <p:val>
                                            <p:fltVal val="0.5"/>
                                          </p:val>
                                        </p:tav>
                                        <p:tav tm="100000">
                                          <p:val>
                                            <p:strVal val="#ppt_x"/>
                                          </p:val>
                                        </p:tav>
                                      </p:tavLst>
                                    </p:anim>
                                    <p:anim calcmode="lin" valueType="num">
                                      <p:cBhvr>
                                        <p:cTn id="778" dur="200" fill="hold"/>
                                        <p:tgtEl>
                                          <p:spTgt spid="189"/>
                                        </p:tgtEl>
                                        <p:attrNameLst>
                                          <p:attrName>ppt_y</p:attrName>
                                        </p:attrNameLst>
                                      </p:cBhvr>
                                      <p:tavLst>
                                        <p:tav tm="0">
                                          <p:val>
                                            <p:fltVal val="0.5"/>
                                          </p:val>
                                        </p:tav>
                                        <p:tav tm="100000">
                                          <p:val>
                                            <p:strVal val="#ppt_y"/>
                                          </p:val>
                                        </p:tav>
                                      </p:tavLst>
                                    </p:anim>
                                  </p:childTnLst>
                                </p:cTn>
                              </p:par>
                              <p:par>
                                <p:cTn id="779" presetID="42" presetClass="path" presetSubtype="0" fill="hold" grpId="1" nodeType="withEffect">
                                  <p:stCondLst>
                                    <p:cond delay="1800"/>
                                  </p:stCondLst>
                                  <p:childTnLst>
                                    <p:animMotion origin="layout" path="M 1.45833E-6 1.11111E-6 L -0.06263 -0.0581 " pathEditMode="relative" rAng="0" ptsTypes="AA">
                                      <p:cBhvr>
                                        <p:cTn id="780" dur="200" spd="-100000" fill="hold"/>
                                        <p:tgtEl>
                                          <p:spTgt spid="189"/>
                                        </p:tgtEl>
                                        <p:attrNameLst>
                                          <p:attrName>ppt_x</p:attrName>
                                          <p:attrName>ppt_y</p:attrName>
                                        </p:attrNameLst>
                                      </p:cBhvr>
                                      <p:rCtr x="-3138" y="-2917"/>
                                    </p:animMotion>
                                  </p:childTnLst>
                                </p:cTn>
                              </p:par>
                              <p:par>
                                <p:cTn id="781" presetID="22" presetClass="exit" presetSubtype="8" fill="hold" grpId="2" nodeType="withEffect">
                                  <p:stCondLst>
                                    <p:cond delay="2000"/>
                                  </p:stCondLst>
                                  <p:childTnLst>
                                    <p:animEffect transition="out" filter="wipe(left)">
                                      <p:cBhvr>
                                        <p:cTn id="782" dur="200"/>
                                        <p:tgtEl>
                                          <p:spTgt spid="189"/>
                                        </p:tgtEl>
                                      </p:cBhvr>
                                    </p:animEffect>
                                    <p:set>
                                      <p:cBhvr>
                                        <p:cTn id="783" dur="1" fill="hold">
                                          <p:stCondLst>
                                            <p:cond delay="199"/>
                                          </p:stCondLst>
                                        </p:cTn>
                                        <p:tgtEl>
                                          <p:spTgt spid="189"/>
                                        </p:tgtEl>
                                        <p:attrNameLst>
                                          <p:attrName>style.visibility</p:attrName>
                                        </p:attrNameLst>
                                      </p:cBhvr>
                                      <p:to>
                                        <p:strVal val="hidden"/>
                                      </p:to>
                                    </p:set>
                                  </p:childTnLst>
                                </p:cTn>
                              </p:par>
                              <p:par>
                                <p:cTn id="784" presetID="23" presetClass="entr" presetSubtype="528" fill="hold" grpId="0" nodeType="withEffect">
                                  <p:stCondLst>
                                    <p:cond delay="1800"/>
                                  </p:stCondLst>
                                  <p:childTnLst>
                                    <p:set>
                                      <p:cBhvr>
                                        <p:cTn id="785" dur="1" fill="hold">
                                          <p:stCondLst>
                                            <p:cond delay="0"/>
                                          </p:stCondLst>
                                        </p:cTn>
                                        <p:tgtEl>
                                          <p:spTgt spid="190"/>
                                        </p:tgtEl>
                                        <p:attrNameLst>
                                          <p:attrName>style.visibility</p:attrName>
                                        </p:attrNameLst>
                                      </p:cBhvr>
                                      <p:to>
                                        <p:strVal val="visible"/>
                                      </p:to>
                                    </p:set>
                                    <p:anim calcmode="lin" valueType="num">
                                      <p:cBhvr>
                                        <p:cTn id="786" dur="200" fill="hold"/>
                                        <p:tgtEl>
                                          <p:spTgt spid="190"/>
                                        </p:tgtEl>
                                        <p:attrNameLst>
                                          <p:attrName>ppt_w</p:attrName>
                                        </p:attrNameLst>
                                      </p:cBhvr>
                                      <p:tavLst>
                                        <p:tav tm="0">
                                          <p:val>
                                            <p:fltVal val="0"/>
                                          </p:val>
                                        </p:tav>
                                        <p:tav tm="100000">
                                          <p:val>
                                            <p:strVal val="#ppt_w"/>
                                          </p:val>
                                        </p:tav>
                                      </p:tavLst>
                                    </p:anim>
                                    <p:anim calcmode="lin" valueType="num">
                                      <p:cBhvr>
                                        <p:cTn id="787" dur="200" fill="hold"/>
                                        <p:tgtEl>
                                          <p:spTgt spid="190"/>
                                        </p:tgtEl>
                                        <p:attrNameLst>
                                          <p:attrName>ppt_h</p:attrName>
                                        </p:attrNameLst>
                                      </p:cBhvr>
                                      <p:tavLst>
                                        <p:tav tm="0">
                                          <p:val>
                                            <p:fltVal val="0"/>
                                          </p:val>
                                        </p:tav>
                                        <p:tav tm="100000">
                                          <p:val>
                                            <p:strVal val="#ppt_h"/>
                                          </p:val>
                                        </p:tav>
                                      </p:tavLst>
                                    </p:anim>
                                    <p:anim calcmode="lin" valueType="num">
                                      <p:cBhvr>
                                        <p:cTn id="788" dur="200" fill="hold"/>
                                        <p:tgtEl>
                                          <p:spTgt spid="190"/>
                                        </p:tgtEl>
                                        <p:attrNameLst>
                                          <p:attrName>ppt_x</p:attrName>
                                        </p:attrNameLst>
                                      </p:cBhvr>
                                      <p:tavLst>
                                        <p:tav tm="0">
                                          <p:val>
                                            <p:fltVal val="0.5"/>
                                          </p:val>
                                        </p:tav>
                                        <p:tav tm="100000">
                                          <p:val>
                                            <p:strVal val="#ppt_x"/>
                                          </p:val>
                                        </p:tav>
                                      </p:tavLst>
                                    </p:anim>
                                    <p:anim calcmode="lin" valueType="num">
                                      <p:cBhvr>
                                        <p:cTn id="789" dur="200" fill="hold"/>
                                        <p:tgtEl>
                                          <p:spTgt spid="190"/>
                                        </p:tgtEl>
                                        <p:attrNameLst>
                                          <p:attrName>ppt_y</p:attrName>
                                        </p:attrNameLst>
                                      </p:cBhvr>
                                      <p:tavLst>
                                        <p:tav tm="0">
                                          <p:val>
                                            <p:fltVal val="0.5"/>
                                          </p:val>
                                        </p:tav>
                                        <p:tav tm="100000">
                                          <p:val>
                                            <p:strVal val="#ppt_y"/>
                                          </p:val>
                                        </p:tav>
                                      </p:tavLst>
                                    </p:anim>
                                  </p:childTnLst>
                                </p:cTn>
                              </p:par>
                              <p:par>
                                <p:cTn id="790" presetID="42" presetClass="path" presetSubtype="0" fill="hold" grpId="1" nodeType="withEffect">
                                  <p:stCondLst>
                                    <p:cond delay="1800"/>
                                  </p:stCondLst>
                                  <p:childTnLst>
                                    <p:animMotion origin="layout" path="M -3.125E-6 4.07407E-6 L -0.04127 -0.09352 " pathEditMode="relative" rAng="0" ptsTypes="AA">
                                      <p:cBhvr>
                                        <p:cTn id="791" dur="200" spd="-100000" fill="hold"/>
                                        <p:tgtEl>
                                          <p:spTgt spid="190"/>
                                        </p:tgtEl>
                                        <p:attrNameLst>
                                          <p:attrName>ppt_x</p:attrName>
                                          <p:attrName>ppt_y</p:attrName>
                                        </p:attrNameLst>
                                      </p:cBhvr>
                                      <p:rCtr x="-2070" y="-4676"/>
                                    </p:animMotion>
                                  </p:childTnLst>
                                </p:cTn>
                              </p:par>
                              <p:par>
                                <p:cTn id="792" presetID="22" presetClass="exit" presetSubtype="1" fill="hold" grpId="2" nodeType="withEffect">
                                  <p:stCondLst>
                                    <p:cond delay="2000"/>
                                  </p:stCondLst>
                                  <p:childTnLst>
                                    <p:animEffect transition="out" filter="wipe(up)">
                                      <p:cBhvr>
                                        <p:cTn id="793" dur="200"/>
                                        <p:tgtEl>
                                          <p:spTgt spid="190"/>
                                        </p:tgtEl>
                                      </p:cBhvr>
                                    </p:animEffect>
                                    <p:set>
                                      <p:cBhvr>
                                        <p:cTn id="794" dur="1" fill="hold">
                                          <p:stCondLst>
                                            <p:cond delay="199"/>
                                          </p:stCondLst>
                                        </p:cTn>
                                        <p:tgtEl>
                                          <p:spTgt spid="190"/>
                                        </p:tgtEl>
                                        <p:attrNameLst>
                                          <p:attrName>style.visibility</p:attrName>
                                        </p:attrNameLst>
                                      </p:cBhvr>
                                      <p:to>
                                        <p:strVal val="hidden"/>
                                      </p:to>
                                    </p:set>
                                  </p:childTnLst>
                                </p:cTn>
                              </p:par>
                              <p:par>
                                <p:cTn id="795" presetID="23" presetClass="entr" presetSubtype="528" fill="hold" grpId="0" nodeType="withEffect">
                                  <p:stCondLst>
                                    <p:cond delay="1800"/>
                                  </p:stCondLst>
                                  <p:childTnLst>
                                    <p:set>
                                      <p:cBhvr>
                                        <p:cTn id="796" dur="1" fill="hold">
                                          <p:stCondLst>
                                            <p:cond delay="0"/>
                                          </p:stCondLst>
                                        </p:cTn>
                                        <p:tgtEl>
                                          <p:spTgt spid="182"/>
                                        </p:tgtEl>
                                        <p:attrNameLst>
                                          <p:attrName>style.visibility</p:attrName>
                                        </p:attrNameLst>
                                      </p:cBhvr>
                                      <p:to>
                                        <p:strVal val="visible"/>
                                      </p:to>
                                    </p:set>
                                    <p:anim calcmode="lin" valueType="num">
                                      <p:cBhvr>
                                        <p:cTn id="797" dur="200" fill="hold"/>
                                        <p:tgtEl>
                                          <p:spTgt spid="182"/>
                                        </p:tgtEl>
                                        <p:attrNameLst>
                                          <p:attrName>ppt_w</p:attrName>
                                        </p:attrNameLst>
                                      </p:cBhvr>
                                      <p:tavLst>
                                        <p:tav tm="0">
                                          <p:val>
                                            <p:fltVal val="0"/>
                                          </p:val>
                                        </p:tav>
                                        <p:tav tm="100000">
                                          <p:val>
                                            <p:strVal val="#ppt_w"/>
                                          </p:val>
                                        </p:tav>
                                      </p:tavLst>
                                    </p:anim>
                                    <p:anim calcmode="lin" valueType="num">
                                      <p:cBhvr>
                                        <p:cTn id="798" dur="200" fill="hold"/>
                                        <p:tgtEl>
                                          <p:spTgt spid="182"/>
                                        </p:tgtEl>
                                        <p:attrNameLst>
                                          <p:attrName>ppt_h</p:attrName>
                                        </p:attrNameLst>
                                      </p:cBhvr>
                                      <p:tavLst>
                                        <p:tav tm="0">
                                          <p:val>
                                            <p:fltVal val="0"/>
                                          </p:val>
                                        </p:tav>
                                        <p:tav tm="100000">
                                          <p:val>
                                            <p:strVal val="#ppt_h"/>
                                          </p:val>
                                        </p:tav>
                                      </p:tavLst>
                                    </p:anim>
                                    <p:anim calcmode="lin" valueType="num">
                                      <p:cBhvr>
                                        <p:cTn id="799" dur="200" fill="hold"/>
                                        <p:tgtEl>
                                          <p:spTgt spid="182"/>
                                        </p:tgtEl>
                                        <p:attrNameLst>
                                          <p:attrName>ppt_x</p:attrName>
                                        </p:attrNameLst>
                                      </p:cBhvr>
                                      <p:tavLst>
                                        <p:tav tm="0">
                                          <p:val>
                                            <p:fltVal val="0.5"/>
                                          </p:val>
                                        </p:tav>
                                        <p:tav tm="100000">
                                          <p:val>
                                            <p:strVal val="#ppt_x"/>
                                          </p:val>
                                        </p:tav>
                                      </p:tavLst>
                                    </p:anim>
                                    <p:anim calcmode="lin" valueType="num">
                                      <p:cBhvr>
                                        <p:cTn id="800" dur="200" fill="hold"/>
                                        <p:tgtEl>
                                          <p:spTgt spid="182"/>
                                        </p:tgtEl>
                                        <p:attrNameLst>
                                          <p:attrName>ppt_y</p:attrName>
                                        </p:attrNameLst>
                                      </p:cBhvr>
                                      <p:tavLst>
                                        <p:tav tm="0">
                                          <p:val>
                                            <p:fltVal val="0.5"/>
                                          </p:val>
                                        </p:tav>
                                        <p:tav tm="100000">
                                          <p:val>
                                            <p:strVal val="#ppt_y"/>
                                          </p:val>
                                        </p:tav>
                                      </p:tavLst>
                                    </p:anim>
                                  </p:childTnLst>
                                </p:cTn>
                              </p:par>
                              <p:par>
                                <p:cTn id="801" presetID="42" presetClass="path" presetSubtype="0" fill="hold" grpId="1" nodeType="withEffect">
                                  <p:stCondLst>
                                    <p:cond delay="1800"/>
                                  </p:stCondLst>
                                  <p:childTnLst>
                                    <p:animMotion origin="layout" path="M -8.33333E-7 1.11111E-6 L -8.33333E-7 -0.13218 " pathEditMode="relative" rAng="0" ptsTypes="AA">
                                      <p:cBhvr>
                                        <p:cTn id="802" dur="200" spd="-100000" fill="hold"/>
                                        <p:tgtEl>
                                          <p:spTgt spid="182"/>
                                        </p:tgtEl>
                                        <p:attrNameLst>
                                          <p:attrName>ppt_x</p:attrName>
                                          <p:attrName>ppt_y</p:attrName>
                                        </p:attrNameLst>
                                      </p:cBhvr>
                                      <p:rCtr x="0" y="-6620"/>
                                    </p:animMotion>
                                  </p:childTnLst>
                                </p:cTn>
                              </p:par>
                              <p:par>
                                <p:cTn id="803" presetID="22" presetClass="exit" presetSubtype="1" fill="hold" grpId="2" nodeType="withEffect">
                                  <p:stCondLst>
                                    <p:cond delay="2000"/>
                                  </p:stCondLst>
                                  <p:childTnLst>
                                    <p:animEffect transition="out" filter="wipe(up)">
                                      <p:cBhvr>
                                        <p:cTn id="804" dur="200"/>
                                        <p:tgtEl>
                                          <p:spTgt spid="182"/>
                                        </p:tgtEl>
                                      </p:cBhvr>
                                    </p:animEffect>
                                    <p:set>
                                      <p:cBhvr>
                                        <p:cTn id="805" dur="1" fill="hold">
                                          <p:stCondLst>
                                            <p:cond delay="199"/>
                                          </p:stCondLst>
                                        </p:cTn>
                                        <p:tgtEl>
                                          <p:spTgt spid="182"/>
                                        </p:tgtEl>
                                        <p:attrNameLst>
                                          <p:attrName>style.visibility</p:attrName>
                                        </p:attrNameLst>
                                      </p:cBhvr>
                                      <p:to>
                                        <p:strVal val="hidden"/>
                                      </p:to>
                                    </p:set>
                                  </p:childTnLst>
                                </p:cTn>
                              </p:par>
                              <p:par>
                                <p:cTn id="806" presetID="23" presetClass="entr" presetSubtype="528" fill="hold" grpId="0" nodeType="withEffect">
                                  <p:stCondLst>
                                    <p:cond delay="1800"/>
                                  </p:stCondLst>
                                  <p:childTnLst>
                                    <p:set>
                                      <p:cBhvr>
                                        <p:cTn id="807" dur="1" fill="hold">
                                          <p:stCondLst>
                                            <p:cond delay="0"/>
                                          </p:stCondLst>
                                        </p:cTn>
                                        <p:tgtEl>
                                          <p:spTgt spid="192"/>
                                        </p:tgtEl>
                                        <p:attrNameLst>
                                          <p:attrName>style.visibility</p:attrName>
                                        </p:attrNameLst>
                                      </p:cBhvr>
                                      <p:to>
                                        <p:strVal val="visible"/>
                                      </p:to>
                                    </p:set>
                                    <p:anim calcmode="lin" valueType="num">
                                      <p:cBhvr>
                                        <p:cTn id="808" dur="200" fill="hold"/>
                                        <p:tgtEl>
                                          <p:spTgt spid="192"/>
                                        </p:tgtEl>
                                        <p:attrNameLst>
                                          <p:attrName>ppt_w</p:attrName>
                                        </p:attrNameLst>
                                      </p:cBhvr>
                                      <p:tavLst>
                                        <p:tav tm="0">
                                          <p:val>
                                            <p:fltVal val="0"/>
                                          </p:val>
                                        </p:tav>
                                        <p:tav tm="100000">
                                          <p:val>
                                            <p:strVal val="#ppt_w"/>
                                          </p:val>
                                        </p:tav>
                                      </p:tavLst>
                                    </p:anim>
                                    <p:anim calcmode="lin" valueType="num">
                                      <p:cBhvr>
                                        <p:cTn id="809" dur="200" fill="hold"/>
                                        <p:tgtEl>
                                          <p:spTgt spid="192"/>
                                        </p:tgtEl>
                                        <p:attrNameLst>
                                          <p:attrName>ppt_h</p:attrName>
                                        </p:attrNameLst>
                                      </p:cBhvr>
                                      <p:tavLst>
                                        <p:tav tm="0">
                                          <p:val>
                                            <p:fltVal val="0"/>
                                          </p:val>
                                        </p:tav>
                                        <p:tav tm="100000">
                                          <p:val>
                                            <p:strVal val="#ppt_h"/>
                                          </p:val>
                                        </p:tav>
                                      </p:tavLst>
                                    </p:anim>
                                    <p:anim calcmode="lin" valueType="num">
                                      <p:cBhvr>
                                        <p:cTn id="810" dur="200" fill="hold"/>
                                        <p:tgtEl>
                                          <p:spTgt spid="192"/>
                                        </p:tgtEl>
                                        <p:attrNameLst>
                                          <p:attrName>ppt_x</p:attrName>
                                        </p:attrNameLst>
                                      </p:cBhvr>
                                      <p:tavLst>
                                        <p:tav tm="0">
                                          <p:val>
                                            <p:fltVal val="0.5"/>
                                          </p:val>
                                        </p:tav>
                                        <p:tav tm="100000">
                                          <p:val>
                                            <p:strVal val="#ppt_x"/>
                                          </p:val>
                                        </p:tav>
                                      </p:tavLst>
                                    </p:anim>
                                    <p:anim calcmode="lin" valueType="num">
                                      <p:cBhvr>
                                        <p:cTn id="811" dur="200" fill="hold"/>
                                        <p:tgtEl>
                                          <p:spTgt spid="192"/>
                                        </p:tgtEl>
                                        <p:attrNameLst>
                                          <p:attrName>ppt_y</p:attrName>
                                        </p:attrNameLst>
                                      </p:cBhvr>
                                      <p:tavLst>
                                        <p:tav tm="0">
                                          <p:val>
                                            <p:fltVal val="0.5"/>
                                          </p:val>
                                        </p:tav>
                                        <p:tav tm="100000">
                                          <p:val>
                                            <p:strVal val="#ppt_y"/>
                                          </p:val>
                                        </p:tav>
                                      </p:tavLst>
                                    </p:anim>
                                  </p:childTnLst>
                                </p:cTn>
                              </p:par>
                              <p:par>
                                <p:cTn id="812" presetID="42" presetClass="path" presetSubtype="0" fill="hold" grpId="1" nodeType="withEffect">
                                  <p:stCondLst>
                                    <p:cond delay="1800"/>
                                  </p:stCondLst>
                                  <p:childTnLst>
                                    <p:animMotion origin="layout" path="M -6.25E-7 4.81481E-6 L 0.04388 -0.09329 " pathEditMode="relative" rAng="0" ptsTypes="AA">
                                      <p:cBhvr>
                                        <p:cTn id="813" dur="200" spd="-100000" fill="hold"/>
                                        <p:tgtEl>
                                          <p:spTgt spid="192"/>
                                        </p:tgtEl>
                                        <p:attrNameLst>
                                          <p:attrName>ppt_x</p:attrName>
                                          <p:attrName>ppt_y</p:attrName>
                                        </p:attrNameLst>
                                      </p:cBhvr>
                                      <p:rCtr x="2187" y="-4676"/>
                                    </p:animMotion>
                                  </p:childTnLst>
                                </p:cTn>
                              </p:par>
                              <p:par>
                                <p:cTn id="814" presetID="22" presetClass="exit" presetSubtype="1" fill="hold" grpId="2" nodeType="withEffect">
                                  <p:stCondLst>
                                    <p:cond delay="2000"/>
                                  </p:stCondLst>
                                  <p:childTnLst>
                                    <p:animEffect transition="out" filter="wipe(up)">
                                      <p:cBhvr>
                                        <p:cTn id="815" dur="200"/>
                                        <p:tgtEl>
                                          <p:spTgt spid="192"/>
                                        </p:tgtEl>
                                      </p:cBhvr>
                                    </p:animEffect>
                                    <p:set>
                                      <p:cBhvr>
                                        <p:cTn id="816" dur="1" fill="hold">
                                          <p:stCondLst>
                                            <p:cond delay="199"/>
                                          </p:stCondLst>
                                        </p:cTn>
                                        <p:tgtEl>
                                          <p:spTgt spid="192"/>
                                        </p:tgtEl>
                                        <p:attrNameLst>
                                          <p:attrName>style.visibility</p:attrName>
                                        </p:attrNameLst>
                                      </p:cBhvr>
                                      <p:to>
                                        <p:strVal val="hidden"/>
                                      </p:to>
                                    </p:set>
                                  </p:childTnLst>
                                </p:cTn>
                              </p:par>
                              <p:par>
                                <p:cTn id="817" presetID="23" presetClass="entr" presetSubtype="528" fill="hold" grpId="0" nodeType="withEffect">
                                  <p:stCondLst>
                                    <p:cond delay="1800"/>
                                  </p:stCondLst>
                                  <p:childTnLst>
                                    <p:set>
                                      <p:cBhvr>
                                        <p:cTn id="818" dur="1" fill="hold">
                                          <p:stCondLst>
                                            <p:cond delay="0"/>
                                          </p:stCondLst>
                                        </p:cTn>
                                        <p:tgtEl>
                                          <p:spTgt spid="191"/>
                                        </p:tgtEl>
                                        <p:attrNameLst>
                                          <p:attrName>style.visibility</p:attrName>
                                        </p:attrNameLst>
                                      </p:cBhvr>
                                      <p:to>
                                        <p:strVal val="visible"/>
                                      </p:to>
                                    </p:set>
                                    <p:anim calcmode="lin" valueType="num">
                                      <p:cBhvr>
                                        <p:cTn id="819" dur="200" fill="hold"/>
                                        <p:tgtEl>
                                          <p:spTgt spid="191"/>
                                        </p:tgtEl>
                                        <p:attrNameLst>
                                          <p:attrName>ppt_w</p:attrName>
                                        </p:attrNameLst>
                                      </p:cBhvr>
                                      <p:tavLst>
                                        <p:tav tm="0">
                                          <p:val>
                                            <p:fltVal val="0"/>
                                          </p:val>
                                        </p:tav>
                                        <p:tav tm="100000">
                                          <p:val>
                                            <p:strVal val="#ppt_w"/>
                                          </p:val>
                                        </p:tav>
                                      </p:tavLst>
                                    </p:anim>
                                    <p:anim calcmode="lin" valueType="num">
                                      <p:cBhvr>
                                        <p:cTn id="820" dur="200" fill="hold"/>
                                        <p:tgtEl>
                                          <p:spTgt spid="191"/>
                                        </p:tgtEl>
                                        <p:attrNameLst>
                                          <p:attrName>ppt_h</p:attrName>
                                        </p:attrNameLst>
                                      </p:cBhvr>
                                      <p:tavLst>
                                        <p:tav tm="0">
                                          <p:val>
                                            <p:fltVal val="0"/>
                                          </p:val>
                                        </p:tav>
                                        <p:tav tm="100000">
                                          <p:val>
                                            <p:strVal val="#ppt_h"/>
                                          </p:val>
                                        </p:tav>
                                      </p:tavLst>
                                    </p:anim>
                                    <p:anim calcmode="lin" valueType="num">
                                      <p:cBhvr>
                                        <p:cTn id="821" dur="200" fill="hold"/>
                                        <p:tgtEl>
                                          <p:spTgt spid="191"/>
                                        </p:tgtEl>
                                        <p:attrNameLst>
                                          <p:attrName>ppt_x</p:attrName>
                                        </p:attrNameLst>
                                      </p:cBhvr>
                                      <p:tavLst>
                                        <p:tav tm="0">
                                          <p:val>
                                            <p:fltVal val="0.5"/>
                                          </p:val>
                                        </p:tav>
                                        <p:tav tm="100000">
                                          <p:val>
                                            <p:strVal val="#ppt_x"/>
                                          </p:val>
                                        </p:tav>
                                      </p:tavLst>
                                    </p:anim>
                                    <p:anim calcmode="lin" valueType="num">
                                      <p:cBhvr>
                                        <p:cTn id="822" dur="200" fill="hold"/>
                                        <p:tgtEl>
                                          <p:spTgt spid="191"/>
                                        </p:tgtEl>
                                        <p:attrNameLst>
                                          <p:attrName>ppt_y</p:attrName>
                                        </p:attrNameLst>
                                      </p:cBhvr>
                                      <p:tavLst>
                                        <p:tav tm="0">
                                          <p:val>
                                            <p:fltVal val="0.5"/>
                                          </p:val>
                                        </p:tav>
                                        <p:tav tm="100000">
                                          <p:val>
                                            <p:strVal val="#ppt_y"/>
                                          </p:val>
                                        </p:tav>
                                      </p:tavLst>
                                    </p:anim>
                                  </p:childTnLst>
                                </p:cTn>
                              </p:par>
                              <p:par>
                                <p:cTn id="823" presetID="42" presetClass="path" presetSubtype="0" fill="hold" grpId="1" nodeType="withEffect">
                                  <p:stCondLst>
                                    <p:cond delay="1800"/>
                                  </p:stCondLst>
                                  <p:childTnLst>
                                    <p:animMotion origin="layout" path="M 4.16667E-6 -1.11111E-6 L 0.06419 -0.05486 " pathEditMode="relative" rAng="0" ptsTypes="AA">
                                      <p:cBhvr>
                                        <p:cTn id="824" dur="200" spd="-100000" fill="hold"/>
                                        <p:tgtEl>
                                          <p:spTgt spid="191"/>
                                        </p:tgtEl>
                                        <p:attrNameLst>
                                          <p:attrName>ppt_x</p:attrName>
                                          <p:attrName>ppt_y</p:attrName>
                                        </p:attrNameLst>
                                      </p:cBhvr>
                                      <p:rCtr x="3203" y="-2755"/>
                                    </p:animMotion>
                                  </p:childTnLst>
                                </p:cTn>
                              </p:par>
                              <p:par>
                                <p:cTn id="825" presetID="22" presetClass="exit" presetSubtype="2" fill="hold" grpId="2" nodeType="withEffect">
                                  <p:stCondLst>
                                    <p:cond delay="2000"/>
                                  </p:stCondLst>
                                  <p:childTnLst>
                                    <p:animEffect transition="out" filter="wipe(right)">
                                      <p:cBhvr>
                                        <p:cTn id="826" dur="200"/>
                                        <p:tgtEl>
                                          <p:spTgt spid="191"/>
                                        </p:tgtEl>
                                      </p:cBhvr>
                                    </p:animEffect>
                                    <p:set>
                                      <p:cBhvr>
                                        <p:cTn id="827" dur="1" fill="hold">
                                          <p:stCondLst>
                                            <p:cond delay="199"/>
                                          </p:stCondLst>
                                        </p:cTn>
                                        <p:tgtEl>
                                          <p:spTgt spid="191"/>
                                        </p:tgtEl>
                                        <p:attrNameLst>
                                          <p:attrName>style.visibility</p:attrName>
                                        </p:attrNameLst>
                                      </p:cBhvr>
                                      <p:to>
                                        <p:strVal val="hidden"/>
                                      </p:to>
                                    </p:set>
                                  </p:childTnLst>
                                </p:cTn>
                              </p:par>
                              <p:par>
                                <p:cTn id="828" presetID="23" presetClass="entr" presetSubtype="528" fill="hold" grpId="0" nodeType="withEffect">
                                  <p:stCondLst>
                                    <p:cond delay="1800"/>
                                  </p:stCondLst>
                                  <p:childTnLst>
                                    <p:set>
                                      <p:cBhvr>
                                        <p:cTn id="829" dur="1" fill="hold">
                                          <p:stCondLst>
                                            <p:cond delay="0"/>
                                          </p:stCondLst>
                                        </p:cTn>
                                        <p:tgtEl>
                                          <p:spTgt spid="184"/>
                                        </p:tgtEl>
                                        <p:attrNameLst>
                                          <p:attrName>style.visibility</p:attrName>
                                        </p:attrNameLst>
                                      </p:cBhvr>
                                      <p:to>
                                        <p:strVal val="visible"/>
                                      </p:to>
                                    </p:set>
                                    <p:anim calcmode="lin" valueType="num">
                                      <p:cBhvr>
                                        <p:cTn id="830" dur="200" fill="hold"/>
                                        <p:tgtEl>
                                          <p:spTgt spid="184"/>
                                        </p:tgtEl>
                                        <p:attrNameLst>
                                          <p:attrName>ppt_w</p:attrName>
                                        </p:attrNameLst>
                                      </p:cBhvr>
                                      <p:tavLst>
                                        <p:tav tm="0">
                                          <p:val>
                                            <p:fltVal val="0"/>
                                          </p:val>
                                        </p:tav>
                                        <p:tav tm="100000">
                                          <p:val>
                                            <p:strVal val="#ppt_w"/>
                                          </p:val>
                                        </p:tav>
                                      </p:tavLst>
                                    </p:anim>
                                    <p:anim calcmode="lin" valueType="num">
                                      <p:cBhvr>
                                        <p:cTn id="831" dur="200" fill="hold"/>
                                        <p:tgtEl>
                                          <p:spTgt spid="184"/>
                                        </p:tgtEl>
                                        <p:attrNameLst>
                                          <p:attrName>ppt_h</p:attrName>
                                        </p:attrNameLst>
                                      </p:cBhvr>
                                      <p:tavLst>
                                        <p:tav tm="0">
                                          <p:val>
                                            <p:fltVal val="0"/>
                                          </p:val>
                                        </p:tav>
                                        <p:tav tm="100000">
                                          <p:val>
                                            <p:strVal val="#ppt_h"/>
                                          </p:val>
                                        </p:tav>
                                      </p:tavLst>
                                    </p:anim>
                                    <p:anim calcmode="lin" valueType="num">
                                      <p:cBhvr>
                                        <p:cTn id="832" dur="200" fill="hold"/>
                                        <p:tgtEl>
                                          <p:spTgt spid="184"/>
                                        </p:tgtEl>
                                        <p:attrNameLst>
                                          <p:attrName>ppt_x</p:attrName>
                                        </p:attrNameLst>
                                      </p:cBhvr>
                                      <p:tavLst>
                                        <p:tav tm="0">
                                          <p:val>
                                            <p:fltVal val="0.5"/>
                                          </p:val>
                                        </p:tav>
                                        <p:tav tm="100000">
                                          <p:val>
                                            <p:strVal val="#ppt_x"/>
                                          </p:val>
                                        </p:tav>
                                      </p:tavLst>
                                    </p:anim>
                                    <p:anim calcmode="lin" valueType="num">
                                      <p:cBhvr>
                                        <p:cTn id="833" dur="200" fill="hold"/>
                                        <p:tgtEl>
                                          <p:spTgt spid="184"/>
                                        </p:tgtEl>
                                        <p:attrNameLst>
                                          <p:attrName>ppt_y</p:attrName>
                                        </p:attrNameLst>
                                      </p:cBhvr>
                                      <p:tavLst>
                                        <p:tav tm="0">
                                          <p:val>
                                            <p:fltVal val="0.5"/>
                                          </p:val>
                                        </p:tav>
                                        <p:tav tm="100000">
                                          <p:val>
                                            <p:strVal val="#ppt_y"/>
                                          </p:val>
                                        </p:tav>
                                      </p:tavLst>
                                    </p:anim>
                                  </p:childTnLst>
                                </p:cTn>
                              </p:par>
                              <p:par>
                                <p:cTn id="834" presetID="42" presetClass="path" presetSubtype="0" fill="hold" grpId="1" nodeType="withEffect">
                                  <p:stCondLst>
                                    <p:cond delay="1800"/>
                                  </p:stCondLst>
                                  <p:childTnLst>
                                    <p:animMotion origin="layout" path="M 4.79167E-6 -7.40741E-7 L 0.07903 0.0044 " pathEditMode="relative" rAng="0" ptsTypes="AA">
                                      <p:cBhvr>
                                        <p:cTn id="835" dur="200" spd="-100000" fill="hold"/>
                                        <p:tgtEl>
                                          <p:spTgt spid="184"/>
                                        </p:tgtEl>
                                        <p:attrNameLst>
                                          <p:attrName>ppt_x</p:attrName>
                                          <p:attrName>ppt_y</p:attrName>
                                        </p:attrNameLst>
                                      </p:cBhvr>
                                      <p:rCtr x="3945" y="208"/>
                                    </p:animMotion>
                                  </p:childTnLst>
                                </p:cTn>
                              </p:par>
                              <p:par>
                                <p:cTn id="836" presetID="22" presetClass="exit" presetSubtype="2" fill="hold" grpId="2" nodeType="withEffect">
                                  <p:stCondLst>
                                    <p:cond delay="2000"/>
                                  </p:stCondLst>
                                  <p:childTnLst>
                                    <p:animEffect transition="out" filter="wipe(right)">
                                      <p:cBhvr>
                                        <p:cTn id="837" dur="200"/>
                                        <p:tgtEl>
                                          <p:spTgt spid="184"/>
                                        </p:tgtEl>
                                      </p:cBhvr>
                                    </p:animEffect>
                                    <p:set>
                                      <p:cBhvr>
                                        <p:cTn id="838" dur="1" fill="hold">
                                          <p:stCondLst>
                                            <p:cond delay="199"/>
                                          </p:stCondLst>
                                        </p:cTn>
                                        <p:tgtEl>
                                          <p:spTgt spid="184"/>
                                        </p:tgtEl>
                                        <p:attrNameLst>
                                          <p:attrName>style.visibility</p:attrName>
                                        </p:attrNameLst>
                                      </p:cBhvr>
                                      <p:to>
                                        <p:strVal val="hidden"/>
                                      </p:to>
                                    </p:set>
                                  </p:childTnLst>
                                </p:cTn>
                              </p:par>
                              <p:par>
                                <p:cTn id="839" presetID="23" presetClass="entr" presetSubtype="528" fill="hold" grpId="0" nodeType="withEffect">
                                  <p:stCondLst>
                                    <p:cond delay="1800"/>
                                  </p:stCondLst>
                                  <p:childTnLst>
                                    <p:set>
                                      <p:cBhvr>
                                        <p:cTn id="840" dur="1" fill="hold">
                                          <p:stCondLst>
                                            <p:cond delay="0"/>
                                          </p:stCondLst>
                                        </p:cTn>
                                        <p:tgtEl>
                                          <p:spTgt spid="188"/>
                                        </p:tgtEl>
                                        <p:attrNameLst>
                                          <p:attrName>style.visibility</p:attrName>
                                        </p:attrNameLst>
                                      </p:cBhvr>
                                      <p:to>
                                        <p:strVal val="visible"/>
                                      </p:to>
                                    </p:set>
                                    <p:anim calcmode="lin" valueType="num">
                                      <p:cBhvr>
                                        <p:cTn id="841" dur="200" fill="hold"/>
                                        <p:tgtEl>
                                          <p:spTgt spid="188"/>
                                        </p:tgtEl>
                                        <p:attrNameLst>
                                          <p:attrName>ppt_w</p:attrName>
                                        </p:attrNameLst>
                                      </p:cBhvr>
                                      <p:tavLst>
                                        <p:tav tm="0">
                                          <p:val>
                                            <p:fltVal val="0"/>
                                          </p:val>
                                        </p:tav>
                                        <p:tav tm="100000">
                                          <p:val>
                                            <p:strVal val="#ppt_w"/>
                                          </p:val>
                                        </p:tav>
                                      </p:tavLst>
                                    </p:anim>
                                    <p:anim calcmode="lin" valueType="num">
                                      <p:cBhvr>
                                        <p:cTn id="842" dur="200" fill="hold"/>
                                        <p:tgtEl>
                                          <p:spTgt spid="188"/>
                                        </p:tgtEl>
                                        <p:attrNameLst>
                                          <p:attrName>ppt_h</p:attrName>
                                        </p:attrNameLst>
                                      </p:cBhvr>
                                      <p:tavLst>
                                        <p:tav tm="0">
                                          <p:val>
                                            <p:fltVal val="0"/>
                                          </p:val>
                                        </p:tav>
                                        <p:tav tm="100000">
                                          <p:val>
                                            <p:strVal val="#ppt_h"/>
                                          </p:val>
                                        </p:tav>
                                      </p:tavLst>
                                    </p:anim>
                                    <p:anim calcmode="lin" valueType="num">
                                      <p:cBhvr>
                                        <p:cTn id="843" dur="200" fill="hold"/>
                                        <p:tgtEl>
                                          <p:spTgt spid="188"/>
                                        </p:tgtEl>
                                        <p:attrNameLst>
                                          <p:attrName>ppt_x</p:attrName>
                                        </p:attrNameLst>
                                      </p:cBhvr>
                                      <p:tavLst>
                                        <p:tav tm="0">
                                          <p:val>
                                            <p:fltVal val="0.5"/>
                                          </p:val>
                                        </p:tav>
                                        <p:tav tm="100000">
                                          <p:val>
                                            <p:strVal val="#ppt_x"/>
                                          </p:val>
                                        </p:tav>
                                      </p:tavLst>
                                    </p:anim>
                                    <p:anim calcmode="lin" valueType="num">
                                      <p:cBhvr>
                                        <p:cTn id="844" dur="200" fill="hold"/>
                                        <p:tgtEl>
                                          <p:spTgt spid="188"/>
                                        </p:tgtEl>
                                        <p:attrNameLst>
                                          <p:attrName>ppt_y</p:attrName>
                                        </p:attrNameLst>
                                      </p:cBhvr>
                                      <p:tavLst>
                                        <p:tav tm="0">
                                          <p:val>
                                            <p:fltVal val="0.5"/>
                                          </p:val>
                                        </p:tav>
                                        <p:tav tm="100000">
                                          <p:val>
                                            <p:strVal val="#ppt_y"/>
                                          </p:val>
                                        </p:tav>
                                      </p:tavLst>
                                    </p:anim>
                                  </p:childTnLst>
                                </p:cTn>
                              </p:par>
                              <p:par>
                                <p:cTn id="845" presetID="42" presetClass="path" presetSubtype="0" fill="hold" grpId="1" nodeType="withEffect">
                                  <p:stCondLst>
                                    <p:cond delay="1800"/>
                                  </p:stCondLst>
                                  <p:childTnLst>
                                    <p:animMotion origin="layout" path="M 2.91667E-6 2.59259E-6 L 0.06054 0.06504 " pathEditMode="relative" rAng="0" ptsTypes="AA">
                                      <p:cBhvr>
                                        <p:cTn id="846" dur="200" spd="-100000" fill="hold"/>
                                        <p:tgtEl>
                                          <p:spTgt spid="188"/>
                                        </p:tgtEl>
                                        <p:attrNameLst>
                                          <p:attrName>ppt_x</p:attrName>
                                          <p:attrName>ppt_y</p:attrName>
                                        </p:attrNameLst>
                                      </p:cBhvr>
                                      <p:rCtr x="3021" y="3241"/>
                                    </p:animMotion>
                                  </p:childTnLst>
                                </p:cTn>
                              </p:par>
                              <p:par>
                                <p:cTn id="847" presetID="22" presetClass="exit" presetSubtype="2" fill="hold" grpId="2" nodeType="withEffect">
                                  <p:stCondLst>
                                    <p:cond delay="2000"/>
                                  </p:stCondLst>
                                  <p:childTnLst>
                                    <p:animEffect transition="out" filter="wipe(right)">
                                      <p:cBhvr>
                                        <p:cTn id="848" dur="200"/>
                                        <p:tgtEl>
                                          <p:spTgt spid="188"/>
                                        </p:tgtEl>
                                      </p:cBhvr>
                                    </p:animEffect>
                                    <p:set>
                                      <p:cBhvr>
                                        <p:cTn id="849" dur="1" fill="hold">
                                          <p:stCondLst>
                                            <p:cond delay="199"/>
                                          </p:stCondLst>
                                        </p:cTn>
                                        <p:tgtEl>
                                          <p:spTgt spid="188"/>
                                        </p:tgtEl>
                                        <p:attrNameLst>
                                          <p:attrName>style.visibility</p:attrName>
                                        </p:attrNameLst>
                                      </p:cBhvr>
                                      <p:to>
                                        <p:strVal val="hidden"/>
                                      </p:to>
                                    </p:set>
                                  </p:childTnLst>
                                </p:cTn>
                              </p:par>
                              <p:par>
                                <p:cTn id="850" presetID="23" presetClass="entr" presetSubtype="528" fill="hold" grpId="0" nodeType="withEffect">
                                  <p:stCondLst>
                                    <p:cond delay="1800"/>
                                  </p:stCondLst>
                                  <p:childTnLst>
                                    <p:set>
                                      <p:cBhvr>
                                        <p:cTn id="851" dur="1" fill="hold">
                                          <p:stCondLst>
                                            <p:cond delay="0"/>
                                          </p:stCondLst>
                                        </p:cTn>
                                        <p:tgtEl>
                                          <p:spTgt spid="187"/>
                                        </p:tgtEl>
                                        <p:attrNameLst>
                                          <p:attrName>style.visibility</p:attrName>
                                        </p:attrNameLst>
                                      </p:cBhvr>
                                      <p:to>
                                        <p:strVal val="visible"/>
                                      </p:to>
                                    </p:set>
                                    <p:anim calcmode="lin" valueType="num">
                                      <p:cBhvr>
                                        <p:cTn id="852" dur="200" fill="hold"/>
                                        <p:tgtEl>
                                          <p:spTgt spid="187"/>
                                        </p:tgtEl>
                                        <p:attrNameLst>
                                          <p:attrName>ppt_w</p:attrName>
                                        </p:attrNameLst>
                                      </p:cBhvr>
                                      <p:tavLst>
                                        <p:tav tm="0">
                                          <p:val>
                                            <p:fltVal val="0"/>
                                          </p:val>
                                        </p:tav>
                                        <p:tav tm="100000">
                                          <p:val>
                                            <p:strVal val="#ppt_w"/>
                                          </p:val>
                                        </p:tav>
                                      </p:tavLst>
                                    </p:anim>
                                    <p:anim calcmode="lin" valueType="num">
                                      <p:cBhvr>
                                        <p:cTn id="853" dur="200" fill="hold"/>
                                        <p:tgtEl>
                                          <p:spTgt spid="187"/>
                                        </p:tgtEl>
                                        <p:attrNameLst>
                                          <p:attrName>ppt_h</p:attrName>
                                        </p:attrNameLst>
                                      </p:cBhvr>
                                      <p:tavLst>
                                        <p:tav tm="0">
                                          <p:val>
                                            <p:fltVal val="0"/>
                                          </p:val>
                                        </p:tav>
                                        <p:tav tm="100000">
                                          <p:val>
                                            <p:strVal val="#ppt_h"/>
                                          </p:val>
                                        </p:tav>
                                      </p:tavLst>
                                    </p:anim>
                                    <p:anim calcmode="lin" valueType="num">
                                      <p:cBhvr>
                                        <p:cTn id="854" dur="200" fill="hold"/>
                                        <p:tgtEl>
                                          <p:spTgt spid="187"/>
                                        </p:tgtEl>
                                        <p:attrNameLst>
                                          <p:attrName>ppt_x</p:attrName>
                                        </p:attrNameLst>
                                      </p:cBhvr>
                                      <p:tavLst>
                                        <p:tav tm="0">
                                          <p:val>
                                            <p:fltVal val="0.5"/>
                                          </p:val>
                                        </p:tav>
                                        <p:tav tm="100000">
                                          <p:val>
                                            <p:strVal val="#ppt_x"/>
                                          </p:val>
                                        </p:tav>
                                      </p:tavLst>
                                    </p:anim>
                                    <p:anim calcmode="lin" valueType="num">
                                      <p:cBhvr>
                                        <p:cTn id="855" dur="200" fill="hold"/>
                                        <p:tgtEl>
                                          <p:spTgt spid="187"/>
                                        </p:tgtEl>
                                        <p:attrNameLst>
                                          <p:attrName>ppt_y</p:attrName>
                                        </p:attrNameLst>
                                      </p:cBhvr>
                                      <p:tavLst>
                                        <p:tav tm="0">
                                          <p:val>
                                            <p:fltVal val="0.5"/>
                                          </p:val>
                                        </p:tav>
                                        <p:tav tm="100000">
                                          <p:val>
                                            <p:strVal val="#ppt_y"/>
                                          </p:val>
                                        </p:tav>
                                      </p:tavLst>
                                    </p:anim>
                                  </p:childTnLst>
                                </p:cTn>
                              </p:par>
                              <p:par>
                                <p:cTn id="856" presetID="42" presetClass="path" presetSubtype="0" fill="hold" grpId="1" nodeType="withEffect">
                                  <p:stCondLst>
                                    <p:cond delay="1800"/>
                                  </p:stCondLst>
                                  <p:childTnLst>
                                    <p:animMotion origin="layout" path="M 2.08333E-7 1.85185E-6 L 0.0418 0.10393 " pathEditMode="relative" rAng="0" ptsTypes="AA">
                                      <p:cBhvr>
                                        <p:cTn id="857" dur="200" spd="-100000" fill="hold"/>
                                        <p:tgtEl>
                                          <p:spTgt spid="187"/>
                                        </p:tgtEl>
                                        <p:attrNameLst>
                                          <p:attrName>ppt_x</p:attrName>
                                          <p:attrName>ppt_y</p:attrName>
                                        </p:attrNameLst>
                                      </p:cBhvr>
                                      <p:rCtr x="2083" y="5185"/>
                                    </p:animMotion>
                                  </p:childTnLst>
                                </p:cTn>
                              </p:par>
                              <p:par>
                                <p:cTn id="858" presetID="22" presetClass="exit" presetSubtype="4" fill="hold" grpId="2" nodeType="withEffect">
                                  <p:stCondLst>
                                    <p:cond delay="2000"/>
                                  </p:stCondLst>
                                  <p:childTnLst>
                                    <p:animEffect transition="out" filter="wipe(down)">
                                      <p:cBhvr>
                                        <p:cTn id="859" dur="200"/>
                                        <p:tgtEl>
                                          <p:spTgt spid="187"/>
                                        </p:tgtEl>
                                      </p:cBhvr>
                                    </p:animEffect>
                                    <p:set>
                                      <p:cBhvr>
                                        <p:cTn id="860" dur="1" fill="hold">
                                          <p:stCondLst>
                                            <p:cond delay="199"/>
                                          </p:stCondLst>
                                        </p:cTn>
                                        <p:tgtEl>
                                          <p:spTgt spid="187"/>
                                        </p:tgtEl>
                                        <p:attrNameLst>
                                          <p:attrName>style.visibility</p:attrName>
                                        </p:attrNameLst>
                                      </p:cBhvr>
                                      <p:to>
                                        <p:strVal val="hidden"/>
                                      </p:to>
                                    </p:set>
                                  </p:childTnLst>
                                </p:cTn>
                              </p:par>
                              <p:par>
                                <p:cTn id="861" presetID="53" presetClass="entr" presetSubtype="16" fill="hold" grpId="0" nodeType="withEffect">
                                  <p:stCondLst>
                                    <p:cond delay="2300"/>
                                  </p:stCondLst>
                                  <p:childTnLst>
                                    <p:set>
                                      <p:cBhvr>
                                        <p:cTn id="862" dur="1" fill="hold">
                                          <p:stCondLst>
                                            <p:cond delay="0"/>
                                          </p:stCondLst>
                                        </p:cTn>
                                        <p:tgtEl>
                                          <p:spTgt spid="197"/>
                                        </p:tgtEl>
                                        <p:attrNameLst>
                                          <p:attrName>style.visibility</p:attrName>
                                        </p:attrNameLst>
                                      </p:cBhvr>
                                      <p:to>
                                        <p:strVal val="visible"/>
                                      </p:to>
                                    </p:set>
                                    <p:anim calcmode="lin" valueType="num">
                                      <p:cBhvr>
                                        <p:cTn id="863" dur="200" fill="hold"/>
                                        <p:tgtEl>
                                          <p:spTgt spid="197"/>
                                        </p:tgtEl>
                                        <p:attrNameLst>
                                          <p:attrName>ppt_w</p:attrName>
                                        </p:attrNameLst>
                                      </p:cBhvr>
                                      <p:tavLst>
                                        <p:tav tm="0">
                                          <p:val>
                                            <p:fltVal val="0"/>
                                          </p:val>
                                        </p:tav>
                                        <p:tav tm="100000">
                                          <p:val>
                                            <p:strVal val="#ppt_w"/>
                                          </p:val>
                                        </p:tav>
                                      </p:tavLst>
                                    </p:anim>
                                    <p:anim calcmode="lin" valueType="num">
                                      <p:cBhvr>
                                        <p:cTn id="864" dur="200" fill="hold"/>
                                        <p:tgtEl>
                                          <p:spTgt spid="197"/>
                                        </p:tgtEl>
                                        <p:attrNameLst>
                                          <p:attrName>ppt_h</p:attrName>
                                        </p:attrNameLst>
                                      </p:cBhvr>
                                      <p:tavLst>
                                        <p:tav tm="0">
                                          <p:val>
                                            <p:fltVal val="0"/>
                                          </p:val>
                                        </p:tav>
                                        <p:tav tm="100000">
                                          <p:val>
                                            <p:strVal val="#ppt_h"/>
                                          </p:val>
                                        </p:tav>
                                      </p:tavLst>
                                    </p:anim>
                                    <p:animEffect transition="in" filter="fade">
                                      <p:cBhvr>
                                        <p:cTn id="865" dur="200"/>
                                        <p:tgtEl>
                                          <p:spTgt spid="197"/>
                                        </p:tgtEl>
                                      </p:cBhvr>
                                    </p:animEffect>
                                  </p:childTnLst>
                                </p:cTn>
                              </p:par>
                              <p:par>
                                <p:cTn id="866" presetID="6" presetClass="exit" presetSubtype="32" fill="hold" grpId="1" nodeType="withEffect">
                                  <p:stCondLst>
                                    <p:cond delay="2500"/>
                                  </p:stCondLst>
                                  <p:childTnLst>
                                    <p:animEffect transition="out" filter="circle(out)">
                                      <p:cBhvr>
                                        <p:cTn id="867" dur="200"/>
                                        <p:tgtEl>
                                          <p:spTgt spid="197"/>
                                        </p:tgtEl>
                                      </p:cBhvr>
                                    </p:animEffect>
                                    <p:set>
                                      <p:cBhvr>
                                        <p:cTn id="868" dur="1" fill="hold">
                                          <p:stCondLst>
                                            <p:cond delay="199"/>
                                          </p:stCondLst>
                                        </p:cTn>
                                        <p:tgtEl>
                                          <p:spTgt spid="197"/>
                                        </p:tgtEl>
                                        <p:attrNameLst>
                                          <p:attrName>style.visibility</p:attrName>
                                        </p:attrNameLst>
                                      </p:cBhvr>
                                      <p:to>
                                        <p:strVal val="hidden"/>
                                      </p:to>
                                    </p:set>
                                  </p:childTnLst>
                                </p:cTn>
                              </p:par>
                              <p:par>
                                <p:cTn id="869" presetID="53" presetClass="entr" presetSubtype="16" fill="hold" grpId="0" nodeType="withEffect">
                                  <p:stCondLst>
                                    <p:cond delay="2300"/>
                                  </p:stCondLst>
                                  <p:childTnLst>
                                    <p:set>
                                      <p:cBhvr>
                                        <p:cTn id="870" dur="1" fill="hold">
                                          <p:stCondLst>
                                            <p:cond delay="0"/>
                                          </p:stCondLst>
                                        </p:cTn>
                                        <p:tgtEl>
                                          <p:spTgt spid="195"/>
                                        </p:tgtEl>
                                        <p:attrNameLst>
                                          <p:attrName>style.visibility</p:attrName>
                                        </p:attrNameLst>
                                      </p:cBhvr>
                                      <p:to>
                                        <p:strVal val="visible"/>
                                      </p:to>
                                    </p:set>
                                    <p:anim calcmode="lin" valueType="num">
                                      <p:cBhvr>
                                        <p:cTn id="871" dur="200" fill="hold"/>
                                        <p:tgtEl>
                                          <p:spTgt spid="195"/>
                                        </p:tgtEl>
                                        <p:attrNameLst>
                                          <p:attrName>ppt_w</p:attrName>
                                        </p:attrNameLst>
                                      </p:cBhvr>
                                      <p:tavLst>
                                        <p:tav tm="0">
                                          <p:val>
                                            <p:fltVal val="0"/>
                                          </p:val>
                                        </p:tav>
                                        <p:tav tm="100000">
                                          <p:val>
                                            <p:strVal val="#ppt_w"/>
                                          </p:val>
                                        </p:tav>
                                      </p:tavLst>
                                    </p:anim>
                                    <p:anim calcmode="lin" valueType="num">
                                      <p:cBhvr>
                                        <p:cTn id="872" dur="200" fill="hold"/>
                                        <p:tgtEl>
                                          <p:spTgt spid="195"/>
                                        </p:tgtEl>
                                        <p:attrNameLst>
                                          <p:attrName>ppt_h</p:attrName>
                                        </p:attrNameLst>
                                      </p:cBhvr>
                                      <p:tavLst>
                                        <p:tav tm="0">
                                          <p:val>
                                            <p:fltVal val="0"/>
                                          </p:val>
                                        </p:tav>
                                        <p:tav tm="100000">
                                          <p:val>
                                            <p:strVal val="#ppt_h"/>
                                          </p:val>
                                        </p:tav>
                                      </p:tavLst>
                                    </p:anim>
                                    <p:animEffect transition="in" filter="fade">
                                      <p:cBhvr>
                                        <p:cTn id="873" dur="200"/>
                                        <p:tgtEl>
                                          <p:spTgt spid="195"/>
                                        </p:tgtEl>
                                      </p:cBhvr>
                                    </p:animEffect>
                                  </p:childTnLst>
                                </p:cTn>
                              </p:par>
                              <p:par>
                                <p:cTn id="874" presetID="6" presetClass="exit" presetSubtype="32" fill="hold" grpId="1" nodeType="withEffect">
                                  <p:stCondLst>
                                    <p:cond delay="2500"/>
                                  </p:stCondLst>
                                  <p:childTnLst>
                                    <p:animEffect transition="out" filter="circle(out)">
                                      <p:cBhvr>
                                        <p:cTn id="875" dur="200"/>
                                        <p:tgtEl>
                                          <p:spTgt spid="195"/>
                                        </p:tgtEl>
                                      </p:cBhvr>
                                    </p:animEffect>
                                    <p:set>
                                      <p:cBhvr>
                                        <p:cTn id="876" dur="1" fill="hold">
                                          <p:stCondLst>
                                            <p:cond delay="199"/>
                                          </p:stCondLst>
                                        </p:cTn>
                                        <p:tgtEl>
                                          <p:spTgt spid="195"/>
                                        </p:tgtEl>
                                        <p:attrNameLst>
                                          <p:attrName>style.visibility</p:attrName>
                                        </p:attrNameLst>
                                      </p:cBhvr>
                                      <p:to>
                                        <p:strVal val="hidden"/>
                                      </p:to>
                                    </p:set>
                                  </p:childTnLst>
                                </p:cTn>
                              </p:par>
                              <p:par>
                                <p:cTn id="877" presetID="22" presetClass="entr" presetSubtype="1" fill="hold" nodeType="withEffect">
                                  <p:stCondLst>
                                    <p:cond delay="1900"/>
                                  </p:stCondLst>
                                  <p:childTnLst>
                                    <p:set>
                                      <p:cBhvr>
                                        <p:cTn id="878" dur="1" fill="hold">
                                          <p:stCondLst>
                                            <p:cond delay="0"/>
                                          </p:stCondLst>
                                        </p:cTn>
                                        <p:tgtEl>
                                          <p:spTgt spid="198"/>
                                        </p:tgtEl>
                                        <p:attrNameLst>
                                          <p:attrName>style.visibility</p:attrName>
                                        </p:attrNameLst>
                                      </p:cBhvr>
                                      <p:to>
                                        <p:strVal val="visible"/>
                                      </p:to>
                                    </p:set>
                                    <p:animEffect transition="in" filter="wipe(up)">
                                      <p:cBhvr>
                                        <p:cTn id="879" dur="200"/>
                                        <p:tgtEl>
                                          <p:spTgt spid="198"/>
                                        </p:tgtEl>
                                      </p:cBhvr>
                                    </p:animEffect>
                                  </p:childTnLst>
                                </p:cTn>
                              </p:par>
                              <p:par>
                                <p:cTn id="880" presetID="22" presetClass="exit" presetSubtype="1" fill="hold" nodeType="withEffect">
                                  <p:stCondLst>
                                    <p:cond delay="2000"/>
                                  </p:stCondLst>
                                  <p:childTnLst>
                                    <p:animEffect transition="out" filter="wipe(up)">
                                      <p:cBhvr>
                                        <p:cTn id="881" dur="200"/>
                                        <p:tgtEl>
                                          <p:spTgt spid="198"/>
                                        </p:tgtEl>
                                      </p:cBhvr>
                                    </p:animEffect>
                                    <p:set>
                                      <p:cBhvr>
                                        <p:cTn id="882" dur="1" fill="hold">
                                          <p:stCondLst>
                                            <p:cond delay="199"/>
                                          </p:stCondLst>
                                        </p:cTn>
                                        <p:tgtEl>
                                          <p:spTgt spid="198"/>
                                        </p:tgtEl>
                                        <p:attrNameLst>
                                          <p:attrName>style.visibility</p:attrName>
                                        </p:attrNameLst>
                                      </p:cBhvr>
                                      <p:to>
                                        <p:strVal val="hidden"/>
                                      </p:to>
                                    </p:set>
                                  </p:childTnLst>
                                </p:cTn>
                              </p:par>
                              <p:par>
                                <p:cTn id="883" presetID="22" presetClass="entr" presetSubtype="2" fill="hold" nodeType="withEffect">
                                  <p:stCondLst>
                                    <p:cond delay="1900"/>
                                  </p:stCondLst>
                                  <p:childTnLst>
                                    <p:set>
                                      <p:cBhvr>
                                        <p:cTn id="884" dur="1" fill="hold">
                                          <p:stCondLst>
                                            <p:cond delay="0"/>
                                          </p:stCondLst>
                                        </p:cTn>
                                        <p:tgtEl>
                                          <p:spTgt spid="193"/>
                                        </p:tgtEl>
                                        <p:attrNameLst>
                                          <p:attrName>style.visibility</p:attrName>
                                        </p:attrNameLst>
                                      </p:cBhvr>
                                      <p:to>
                                        <p:strVal val="visible"/>
                                      </p:to>
                                    </p:set>
                                    <p:animEffect transition="in" filter="wipe(right)">
                                      <p:cBhvr>
                                        <p:cTn id="885" dur="200"/>
                                        <p:tgtEl>
                                          <p:spTgt spid="193"/>
                                        </p:tgtEl>
                                      </p:cBhvr>
                                    </p:animEffect>
                                  </p:childTnLst>
                                </p:cTn>
                              </p:par>
                              <p:par>
                                <p:cTn id="886" presetID="22" presetClass="exit" presetSubtype="2" fill="hold" nodeType="withEffect">
                                  <p:stCondLst>
                                    <p:cond delay="2100"/>
                                  </p:stCondLst>
                                  <p:childTnLst>
                                    <p:animEffect transition="out" filter="wipe(right)">
                                      <p:cBhvr>
                                        <p:cTn id="887" dur="200"/>
                                        <p:tgtEl>
                                          <p:spTgt spid="193"/>
                                        </p:tgtEl>
                                      </p:cBhvr>
                                    </p:animEffect>
                                    <p:set>
                                      <p:cBhvr>
                                        <p:cTn id="888" dur="1" fill="hold">
                                          <p:stCondLst>
                                            <p:cond delay="199"/>
                                          </p:stCondLst>
                                        </p:cTn>
                                        <p:tgtEl>
                                          <p:spTgt spid="193"/>
                                        </p:tgtEl>
                                        <p:attrNameLst>
                                          <p:attrName>style.visibility</p:attrName>
                                        </p:attrNameLst>
                                      </p:cBhvr>
                                      <p:to>
                                        <p:strVal val="hidden"/>
                                      </p:to>
                                    </p:set>
                                  </p:childTnLst>
                                </p:cTn>
                              </p:par>
                              <p:par>
                                <p:cTn id="889" presetID="22" presetClass="entr" presetSubtype="8" fill="hold" nodeType="withEffect">
                                  <p:stCondLst>
                                    <p:cond delay="1900"/>
                                  </p:stCondLst>
                                  <p:childTnLst>
                                    <p:set>
                                      <p:cBhvr>
                                        <p:cTn id="890" dur="1" fill="hold">
                                          <p:stCondLst>
                                            <p:cond delay="0"/>
                                          </p:stCondLst>
                                        </p:cTn>
                                        <p:tgtEl>
                                          <p:spTgt spid="194"/>
                                        </p:tgtEl>
                                        <p:attrNameLst>
                                          <p:attrName>style.visibility</p:attrName>
                                        </p:attrNameLst>
                                      </p:cBhvr>
                                      <p:to>
                                        <p:strVal val="visible"/>
                                      </p:to>
                                    </p:set>
                                    <p:animEffect transition="in" filter="wipe(left)">
                                      <p:cBhvr>
                                        <p:cTn id="891" dur="200"/>
                                        <p:tgtEl>
                                          <p:spTgt spid="194"/>
                                        </p:tgtEl>
                                      </p:cBhvr>
                                    </p:animEffect>
                                  </p:childTnLst>
                                </p:cTn>
                              </p:par>
                              <p:par>
                                <p:cTn id="892" presetID="22" presetClass="exit" presetSubtype="8" fill="hold" nodeType="withEffect">
                                  <p:stCondLst>
                                    <p:cond delay="2100"/>
                                  </p:stCondLst>
                                  <p:childTnLst>
                                    <p:animEffect transition="out" filter="wipe(left)">
                                      <p:cBhvr>
                                        <p:cTn id="893" dur="200"/>
                                        <p:tgtEl>
                                          <p:spTgt spid="194"/>
                                        </p:tgtEl>
                                      </p:cBhvr>
                                    </p:animEffect>
                                    <p:set>
                                      <p:cBhvr>
                                        <p:cTn id="894" dur="1" fill="hold">
                                          <p:stCondLst>
                                            <p:cond delay="199"/>
                                          </p:stCondLst>
                                        </p:cTn>
                                        <p:tgtEl>
                                          <p:spTgt spid="194"/>
                                        </p:tgtEl>
                                        <p:attrNameLst>
                                          <p:attrName>style.visibility</p:attrName>
                                        </p:attrNameLst>
                                      </p:cBhvr>
                                      <p:to>
                                        <p:strVal val="hidden"/>
                                      </p:to>
                                    </p:set>
                                  </p:childTnLst>
                                </p:cTn>
                              </p:par>
                              <p:par>
                                <p:cTn id="895" presetID="22" presetClass="entr" presetSubtype="4" fill="hold" nodeType="withEffect">
                                  <p:stCondLst>
                                    <p:cond delay="1900"/>
                                  </p:stCondLst>
                                  <p:childTnLst>
                                    <p:set>
                                      <p:cBhvr>
                                        <p:cTn id="896" dur="1" fill="hold">
                                          <p:stCondLst>
                                            <p:cond delay="0"/>
                                          </p:stCondLst>
                                        </p:cTn>
                                        <p:tgtEl>
                                          <p:spTgt spid="196"/>
                                        </p:tgtEl>
                                        <p:attrNameLst>
                                          <p:attrName>style.visibility</p:attrName>
                                        </p:attrNameLst>
                                      </p:cBhvr>
                                      <p:to>
                                        <p:strVal val="visible"/>
                                      </p:to>
                                    </p:set>
                                    <p:animEffect transition="in" filter="wipe(down)">
                                      <p:cBhvr>
                                        <p:cTn id="897" dur="200"/>
                                        <p:tgtEl>
                                          <p:spTgt spid="196"/>
                                        </p:tgtEl>
                                      </p:cBhvr>
                                    </p:animEffect>
                                  </p:childTnLst>
                                </p:cTn>
                              </p:par>
                              <p:par>
                                <p:cTn id="898" presetID="22" presetClass="exit" presetSubtype="4" fill="hold" nodeType="withEffect">
                                  <p:stCondLst>
                                    <p:cond delay="2100"/>
                                  </p:stCondLst>
                                  <p:childTnLst>
                                    <p:animEffect transition="out" filter="wipe(down)">
                                      <p:cBhvr>
                                        <p:cTn id="899" dur="200"/>
                                        <p:tgtEl>
                                          <p:spTgt spid="196"/>
                                        </p:tgtEl>
                                      </p:cBhvr>
                                    </p:animEffect>
                                    <p:set>
                                      <p:cBhvr>
                                        <p:cTn id="900" dur="1" fill="hold">
                                          <p:stCondLst>
                                            <p:cond delay="199"/>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1" grpId="0" animBg="1"/>
      <p:bldP spid="12" grpId="0" animBg="1"/>
      <p:bldP spid="13" grpId="0" animBg="1"/>
      <p:bldP spid="14" grpId="0" animBg="1"/>
      <p:bldP spid="17" grpId="0" animBg="1"/>
      <p:bldP spid="19" grpId="0" animBg="1"/>
      <p:bldP spid="20" grpId="0" animBg="1"/>
      <p:bldP spid="25" grpId="0" animBg="1"/>
      <p:bldP spid="27" grpId="0" animBg="1"/>
      <p:bldP spid="28" grpId="0" animBg="1"/>
      <p:bldP spid="30" grpId="0" animBg="1"/>
      <p:bldP spid="31" grpId="0" animBg="1"/>
      <p:bldP spid="35" grpId="0" animBg="1"/>
      <p:bldP spid="36" grpId="0" animBg="1"/>
      <p:bldP spid="39" grpId="0" animBg="1"/>
      <p:bldP spid="40" grpId="0" animBg="1"/>
      <p:bldP spid="41" grpId="0" animBg="1"/>
      <p:bldP spid="42" grpId="0" animBg="1"/>
      <p:bldP spid="44" grpId="0" animBg="1"/>
      <p:bldP spid="47" grpId="0" animBg="1"/>
      <p:bldP spid="48" grpId="0" animBg="1"/>
      <p:bldP spid="49" grpId="0" animBg="1"/>
      <p:bldP spid="52" grpId="0" animBg="1"/>
      <p:bldP spid="54" grpId="0" animBg="1"/>
      <p:bldP spid="56" grpId="0" animBg="1"/>
      <p:bldP spid="57" grpId="0" animBg="1"/>
      <p:bldP spid="58" grpId="0" animBg="1"/>
      <p:bldP spid="62" grpId="0" animBg="1"/>
      <p:bldP spid="63" grpId="0" animBg="1"/>
      <p:bldP spid="96" grpId="0" animBg="1"/>
      <p:bldP spid="97" grpId="0" animBg="1"/>
      <p:bldP spid="101" grpId="0" animBg="1"/>
      <p:bldP spid="103" grpId="0" animBg="1"/>
      <p:bldP spid="104" grpId="0" animBg="1"/>
      <p:bldP spid="105" grpId="0" animBg="1"/>
      <p:bldP spid="106" grpId="0" animBg="1"/>
      <p:bldP spid="109" grpId="0" animBg="1"/>
      <p:bldP spid="110" grpId="0" animBg="1"/>
      <p:bldP spid="112" grpId="0" animBg="1"/>
      <p:bldP spid="113" grpId="0" animBg="1"/>
      <p:bldP spid="114" grpId="0" animBg="1"/>
      <p:bldP spid="115" grpId="0" animBg="1"/>
      <p:bldP spid="117" grpId="0" animBg="1"/>
      <p:bldP spid="118" grpId="0" animBg="1"/>
      <p:bldP spid="119" grpId="0" animBg="1"/>
      <p:bldP spid="125" grpId="0" animBg="1"/>
      <p:bldP spid="135" grpId="0" animBg="1"/>
      <p:bldP spid="137" grpId="0" animBg="1"/>
      <p:bldP spid="138" grpId="0" animBg="1"/>
      <p:bldP spid="139" grpId="0" animBg="1"/>
      <p:bldP spid="140" grpId="0" animBg="1"/>
      <p:bldP spid="142" grpId="0" animBg="1"/>
      <p:bldP spid="143" grpId="0" animBg="1"/>
      <p:bldP spid="144" grpId="0" animBg="1"/>
      <p:bldP spid="145" grpId="0" animBg="1"/>
      <p:bldP spid="147" grpId="0" animBg="1"/>
      <p:bldP spid="149" grpId="0" animBg="1"/>
      <p:bldP spid="151" grpId="0" animBg="1"/>
      <p:bldP spid="152" grpId="0" animBg="1"/>
      <p:bldP spid="153" grpId="0" animBg="1"/>
      <p:bldP spid="156" grpId="0" animBg="1"/>
      <p:bldP spid="157" grpId="0" animBg="1"/>
      <p:bldP spid="158" grpId="0" animBg="1"/>
      <p:bldP spid="161" grpId="0" animBg="1"/>
      <p:bldP spid="162" grpId="0" animBg="1"/>
      <p:bldP spid="163" grpId="0" animBg="1"/>
      <p:bldP spid="164" grpId="0" animBg="1"/>
      <p:bldP spid="165" grpId="0" animBg="1"/>
      <p:bldP spid="167" grpId="0" animBg="1"/>
      <p:bldP spid="168" grpId="0" animBg="1"/>
      <p:bldP spid="169" grpId="0" animBg="1"/>
      <p:bldP spid="170" grpId="0" animBg="1"/>
      <p:bldP spid="172" grpId="0" animBg="1"/>
      <p:bldP spid="174" grpId="0" animBg="1"/>
      <p:bldP spid="176" grpId="0" animBg="1"/>
      <p:bldP spid="177" grpId="0" animBg="1"/>
      <p:bldP spid="178" grpId="0" animBg="1"/>
      <p:bldP spid="179" grpId="0"/>
      <p:bldP spid="180" grpId="0"/>
      <p:bldP spid="180" grpId="1"/>
      <p:bldP spid="180" grpId="2"/>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5" grpId="0" animBg="1"/>
      <p:bldP spid="195" grpId="1" animBg="1"/>
      <p:bldP spid="197" grpId="0" animBg="1"/>
      <p:bldP spid="19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I/F</a:t>
            </a:r>
            <a:r>
              <a:rPr lang="zh-TW" altLang="en-US" sz="3200" b="1">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Bath</a:t>
            </a:r>
            <a:r>
              <a:rPr lang="zh-TW" altLang="en-US" sz="3200" b="1">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10899175"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3200" b="1">
                <a:solidFill>
                  <a:schemeClr val="bg1"/>
                </a:solidFill>
                <a:latin typeface="+mj-ea"/>
                <a:ea typeface="+mj-ea"/>
              </a:rPr>
              <a:t>リボンは徐冷エリアで温度を下げられた後</a:t>
            </a:r>
            <a:r>
              <a:rPr lang="en-US" altLang="ja-JP" sz="3200" b="1">
                <a:solidFill>
                  <a:schemeClr val="bg1"/>
                </a:solidFill>
                <a:latin typeface="+mj-ea"/>
                <a:ea typeface="+mj-ea"/>
              </a:rPr>
              <a:t>, COLD</a:t>
            </a:r>
            <a:r>
              <a:rPr lang="ja-JP" altLang="en-US" sz="3200" b="1">
                <a:solidFill>
                  <a:schemeClr val="bg1"/>
                </a:solidFill>
                <a:latin typeface="+mj-ea"/>
                <a:ea typeface="+mj-ea"/>
              </a:rPr>
              <a:t>へ流れる</a:t>
            </a:r>
            <a:endParaRPr lang="zh-TW" altLang="en-US" sz="3200" b="1">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a:solidFill>
                  <a:schemeClr val="bg1"/>
                </a:solidFill>
                <a:latin typeface="+mj-ea"/>
                <a:ea typeface="+mj-ea"/>
              </a:rPr>
              <a:t>窯：原料の溶解</a:t>
            </a:r>
            <a:endParaRPr lang="zh-TW" altLang="en-US" sz="3200" b="1">
              <a:solidFill>
                <a:schemeClr val="bg1"/>
              </a:solidFill>
              <a:latin typeface="+mj-ea"/>
              <a:ea typeface="+mj-ea"/>
            </a:endParaRP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5235800" y="45044"/>
            <a:ext cx="1723549" cy="707886"/>
          </a:xfrm>
          <a:prstGeom prst="rect">
            <a:avLst/>
          </a:prstGeom>
          <a:noFill/>
        </p:spPr>
        <p:txBody>
          <a:bodyPr wrap="none" rtlCol="0">
            <a:spAutoFit/>
          </a:bodyPr>
          <a:lstStyle/>
          <a:p>
            <a:pPr algn="ctr"/>
            <a:r>
              <a:rPr lang="zh-TW" altLang="en-US" sz="4000" b="1">
                <a:solidFill>
                  <a:schemeClr val="bg1"/>
                </a:solidFill>
                <a:latin typeface="+mj-ea"/>
                <a:ea typeface="+mj-ea"/>
              </a:rPr>
              <a:t>窯工程</a:t>
            </a:r>
            <a:endParaRPr lang="zh-CN" altLang="en-US" sz="4000" b="1">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3696920" y="6135757"/>
            <a:ext cx="4801314" cy="707886"/>
          </a:xfrm>
          <a:prstGeom prst="rect">
            <a:avLst/>
          </a:prstGeom>
          <a:noFill/>
        </p:spPr>
        <p:txBody>
          <a:bodyPr wrap="none" rtlCol="0">
            <a:spAutoFit/>
          </a:bodyPr>
          <a:lstStyle/>
          <a:p>
            <a:pPr algn="ctr"/>
            <a:r>
              <a:rPr lang="ja-JP" altLang="en-US" sz="4000" b="1">
                <a:solidFill>
                  <a:schemeClr val="bg1"/>
                </a:solidFill>
                <a:latin typeface="+mj-ea"/>
                <a:ea typeface="+mj-ea"/>
              </a:rPr>
              <a:t>生産プロセスの紹介</a:t>
            </a:r>
            <a:endParaRPr lang="zh-CN" altLang="en-US" sz="4000" b="1">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4" y="5365422"/>
            <a:ext cx="10900800"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3200" b="1">
                <a:solidFill>
                  <a:schemeClr val="bg1"/>
                </a:solidFill>
                <a:latin typeface="+mj-ea"/>
                <a:ea typeface="+mj-ea"/>
              </a:rPr>
              <a:t>リボンは徐冷エリアで温度を下げられた後</a:t>
            </a:r>
            <a:r>
              <a:rPr lang="en-US" altLang="ja-JP" sz="3200" b="1">
                <a:solidFill>
                  <a:schemeClr val="bg1"/>
                </a:solidFill>
                <a:latin typeface="+mj-ea"/>
                <a:ea typeface="+mj-ea"/>
              </a:rPr>
              <a:t>, COLD</a:t>
            </a:r>
            <a:r>
              <a:rPr lang="ja-JP" altLang="en-US" sz="3200" b="1">
                <a:solidFill>
                  <a:schemeClr val="bg1"/>
                </a:solidFill>
                <a:latin typeface="+mj-ea"/>
                <a:ea typeface="+mj-ea"/>
              </a:rPr>
              <a:t>へ流れる</a:t>
            </a:r>
            <a:endParaRPr lang="zh-TW" altLang="en-US" sz="3200" b="1">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845228" y="96172"/>
            <a:ext cx="45015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場所：</a:t>
            </a:r>
            <a:r>
              <a:rPr lang="en-US" altLang="ja-JP" sz="3200" b="1">
                <a:solidFill>
                  <a:schemeClr val="bg1"/>
                </a:solidFill>
                <a:latin typeface="+mj-ea"/>
                <a:ea typeface="+mj-ea"/>
              </a:rPr>
              <a:t>Bath</a:t>
            </a:r>
            <a:r>
              <a:rPr lang="ja-JP" altLang="en-US" sz="3200" b="1">
                <a:solidFill>
                  <a:schemeClr val="bg1"/>
                </a:solidFill>
                <a:latin typeface="+mj-ea"/>
                <a:ea typeface="+mj-ea"/>
              </a:rPr>
              <a:t>と</a:t>
            </a:r>
            <a:r>
              <a:rPr lang="en-US" altLang="ja-JP" sz="3200" b="1">
                <a:solidFill>
                  <a:schemeClr val="bg1"/>
                </a:solidFill>
                <a:latin typeface="+mj-ea"/>
                <a:ea typeface="+mj-ea"/>
              </a:rPr>
              <a:t>Lehr</a:t>
            </a:r>
            <a:r>
              <a:rPr lang="ja-JP" altLang="en-US" sz="3200" b="1">
                <a:solidFill>
                  <a:schemeClr val="bg1"/>
                </a:solidFill>
                <a:latin typeface="+mj-ea"/>
                <a:ea typeface="+mj-ea"/>
              </a:rPr>
              <a:t>の間</a:t>
            </a:r>
            <a:endParaRPr lang="zh-TW" altLang="en-US" sz="3200" b="1">
              <a:solidFill>
                <a:schemeClr val="bg1"/>
              </a:solidFill>
              <a:latin typeface="+mj-ea"/>
              <a:ea typeface="+mj-ea"/>
            </a:endParaRPr>
          </a:p>
        </p:txBody>
      </p:sp>
      <p:sp>
        <p:nvSpPr>
          <p:cNvPr id="28" name="矩形 27">
            <a:extLst>
              <a:ext uri="{FF2B5EF4-FFF2-40B4-BE49-F238E27FC236}">
                <a16:creationId xmlns:a16="http://schemas.microsoft.com/office/drawing/2014/main" id="{58B519AA-5EE7-239D-6AC5-50E02856F5D9}"/>
              </a:ext>
            </a:extLst>
          </p:cNvPr>
          <p:cNvSpPr/>
          <p:nvPr/>
        </p:nvSpPr>
        <p:spPr>
          <a:xfrm>
            <a:off x="2056280" y="6184612"/>
            <a:ext cx="807945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內部</a:t>
            </a:r>
            <a:r>
              <a:rPr lang="ja-JP" altLang="en-US" sz="3200" b="1">
                <a:solidFill>
                  <a:schemeClr val="bg1"/>
                </a:solidFill>
                <a:latin typeface="+mj-ea"/>
                <a:ea typeface="+mj-ea"/>
              </a:rPr>
              <a:t>の</a:t>
            </a:r>
            <a:r>
              <a:rPr lang="zh-TW" altLang="en-US" sz="3200" b="1">
                <a:solidFill>
                  <a:schemeClr val="bg1"/>
                </a:solidFill>
                <a:latin typeface="+mj-ea"/>
                <a:ea typeface="+mj-ea"/>
              </a:rPr>
              <a:t>部品：</a:t>
            </a:r>
            <a:r>
              <a:rPr lang="en-US" altLang="zh-TW" sz="3200" b="1">
                <a:solidFill>
                  <a:schemeClr val="bg1"/>
                </a:solidFill>
                <a:latin typeface="+mj-ea"/>
                <a:ea typeface="+mj-ea"/>
              </a:rPr>
              <a:t>Carbon Seal Block( C.S.B. )</a:t>
            </a:r>
            <a:endParaRPr lang="zh-TW" altLang="en-US" sz="3200" b="1">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770153" y="1419873"/>
            <a:ext cx="2073865"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a:solidFill>
                  <a:srgbClr val="00B0F0"/>
                </a:solidFill>
                <a:latin typeface="+mj-ea"/>
                <a:ea typeface="+mj-ea"/>
              </a:rPr>
              <a:t>場所</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問題点</a:t>
            </a:r>
            <a:endParaRPr lang="en-US" altLang="zh-TW" sz="5400" b="1">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par>
                          <p:cTn id="60" fill="hold">
                            <p:stCondLst>
                              <p:cond delay="5550"/>
                            </p:stCondLst>
                            <p:childTnLst>
                              <p:par>
                                <p:cTn id="61" presetID="12" presetClass="entr" presetSubtype="2" repeatCount="200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250"/>
                                        <p:tgtEl>
                                          <p:spTgt spid="3"/>
                                        </p:tgtEl>
                                        <p:attrNameLst>
                                          <p:attrName>ppt_x</p:attrName>
                                        </p:attrNameLst>
                                      </p:cBhvr>
                                      <p:tavLst>
                                        <p:tav tm="0">
                                          <p:val>
                                            <p:strVal val="#ppt_x+#ppt_w*1.125000"/>
                                          </p:val>
                                        </p:tav>
                                        <p:tav tm="100000">
                                          <p:val>
                                            <p:strVal val="#ppt_x"/>
                                          </p:val>
                                        </p:tav>
                                      </p:tavLst>
                                    </p:anim>
                                    <p:animEffect transition="in" filter="wipe(left)">
                                      <p:cBhvr>
                                        <p:cTn id="64" dur="250"/>
                                        <p:tgtEl>
                                          <p:spTgt spid="3"/>
                                        </p:tgtEl>
                                      </p:cBhvr>
                                    </p:animEffect>
                                  </p:childTnLst>
                                </p:cTn>
                              </p:par>
                              <p:par>
                                <p:cTn id="65" presetID="12" presetClass="entr" presetSubtype="2" repeatCount="2000" fill="hold" grpId="0" nodeType="withEffect">
                                  <p:stCondLst>
                                    <p:cond delay="15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250"/>
                                        <p:tgtEl>
                                          <p:spTgt spid="5"/>
                                        </p:tgtEl>
                                        <p:attrNameLst>
                                          <p:attrName>ppt_x</p:attrName>
                                        </p:attrNameLst>
                                      </p:cBhvr>
                                      <p:tavLst>
                                        <p:tav tm="0">
                                          <p:val>
                                            <p:strVal val="#ppt_x+#ppt_w*1.125000"/>
                                          </p:val>
                                        </p:tav>
                                        <p:tav tm="100000">
                                          <p:val>
                                            <p:strVal val="#ppt_x"/>
                                          </p:val>
                                        </p:tav>
                                      </p:tavLst>
                                    </p:anim>
                                    <p:animEffect transition="in" filter="wipe(left)">
                                      <p:cBhvr>
                                        <p:cTn id="68" dur="250"/>
                                        <p:tgtEl>
                                          <p:spTgt spid="5"/>
                                        </p:tgtEl>
                                      </p:cBhvr>
                                    </p:animEffect>
                                  </p:childTnLst>
                                </p:cTn>
                              </p:par>
                              <p:par>
                                <p:cTn id="69" presetID="18" presetClass="entr" presetSubtype="3" fill="hold" nodeType="withEffect">
                                  <p:stCondLst>
                                    <p:cond delay="500"/>
                                  </p:stCondLst>
                                  <p:childTnLst>
                                    <p:set>
                                      <p:cBhvr>
                                        <p:cTn id="70" dur="1" fill="hold">
                                          <p:stCondLst>
                                            <p:cond delay="0"/>
                                          </p:stCondLst>
                                        </p:cTn>
                                        <p:tgtEl>
                                          <p:spTgt spid="9"/>
                                        </p:tgtEl>
                                        <p:attrNameLst>
                                          <p:attrName>style.visibility</p:attrName>
                                        </p:attrNameLst>
                                      </p:cBhvr>
                                      <p:to>
                                        <p:strVal val="visible"/>
                                      </p:to>
                                    </p:set>
                                    <p:animEffect transition="in" filter="strips(upRight)">
                                      <p:cBhvr>
                                        <p:cTn id="71" dur="500"/>
                                        <p:tgtEl>
                                          <p:spTgt spid="9"/>
                                        </p:tgtEl>
                                      </p:cBhvr>
                                    </p:animEffect>
                                  </p:childTnLst>
                                </p:cTn>
                              </p:par>
                              <p:par>
                                <p:cTn id="72" presetID="14" presetClass="entr" presetSubtype="10" fill="hold" grpId="0" nodeType="withEffect">
                                  <p:stCondLst>
                                    <p:cond delay="750"/>
                                  </p:stCondLst>
                                  <p:childTnLst>
                                    <p:set>
                                      <p:cBhvr>
                                        <p:cTn id="73" dur="1" fill="hold">
                                          <p:stCondLst>
                                            <p:cond delay="0"/>
                                          </p:stCondLst>
                                        </p:cTn>
                                        <p:tgtEl>
                                          <p:spTgt spid="16"/>
                                        </p:tgtEl>
                                        <p:attrNameLst>
                                          <p:attrName>style.visibility</p:attrName>
                                        </p:attrNameLst>
                                      </p:cBhvr>
                                      <p:to>
                                        <p:strVal val="visible"/>
                                      </p:to>
                                    </p:set>
                                    <p:animEffect transition="in" filter="randombar(horizontal)">
                                      <p:cBhvr>
                                        <p:cTn id="74" dur="750"/>
                                        <p:tgtEl>
                                          <p:spTgt spid="16"/>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5"/>
                                        </p:tgtEl>
                                        <p:attrNameLst>
                                          <p:attrName>style.visibility</p:attrName>
                                        </p:attrNameLst>
                                      </p:cBhvr>
                                      <p:to>
                                        <p:strVal val="visible"/>
                                      </p:to>
                                    </p:set>
                                    <p:animEffect transition="in" filter="randombar(horizontal)">
                                      <p:cBhvr>
                                        <p:cTn id="77" dur="750"/>
                                        <p:tgtEl>
                                          <p:spTgt spid="15"/>
                                        </p:tgtEl>
                                      </p:cBhvr>
                                    </p:animEffect>
                                  </p:childTnLst>
                                </p:cTn>
                              </p:par>
                            </p:childTnLst>
                          </p:cTn>
                        </p:par>
                        <p:par>
                          <p:cTn id="78" fill="hold">
                            <p:stCondLst>
                              <p:cond delay="7050"/>
                            </p:stCondLst>
                            <p:childTnLst>
                              <p:par>
                                <p:cTn id="79" presetID="10" presetClass="entr" presetSubtype="0"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2"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rgbClr val="033160"/>
                </a:solidFill>
                <a:latin typeface="+mj-ea"/>
                <a:ea typeface="+mj-ea"/>
              </a:rPr>
              <a:t>Carbon Seal Block</a:t>
            </a:r>
            <a:r>
              <a:rPr lang="zh-TW" altLang="en-US" sz="3200" b="1">
                <a:solidFill>
                  <a:srgbClr val="033160"/>
                </a:solidFill>
                <a:latin typeface="+mj-ea"/>
                <a:ea typeface="+mj-ea"/>
              </a:rPr>
              <a:t>：</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a:effectLst>
                  <a:innerShdw blurRad="38100" dist="63500" dir="13500000">
                    <a:prstClr val="black">
                      <a:alpha val="50000"/>
                    </a:prstClr>
                  </a:innerShdw>
                </a:effectLst>
                <a:latin typeface="+mj-ea"/>
                <a:ea typeface="+mj-ea"/>
              </a:rPr>
              <a:t>Glass Flow</a:t>
            </a:r>
            <a:endParaRPr lang="zh-TW" altLang="en-US" sz="2800" b="1" i="1">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3190297"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ja-JP"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役割の説明：</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8683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 </a:t>
            </a:r>
            <a:r>
              <a:rPr lang="en-US" altLang="ja-JP" b="1">
                <a:solidFill>
                  <a:schemeClr val="accent1">
                    <a:lumMod val="50000"/>
                  </a:schemeClr>
                </a:solidFill>
                <a:latin typeface="+mj-ea"/>
                <a:ea typeface="+mj-ea"/>
              </a:rPr>
              <a:t>C.S.B.</a:t>
            </a:r>
            <a:r>
              <a:rPr lang="ja-JP" altLang="en-US" b="1">
                <a:solidFill>
                  <a:schemeClr val="accent1">
                    <a:lumMod val="50000"/>
                  </a:schemeClr>
                </a:solidFill>
                <a:latin typeface="+mj-ea"/>
                <a:ea typeface="+mj-ea"/>
              </a:rPr>
              <a:t>の役割：</a:t>
            </a:r>
            <a:endParaRPr lang="en-US" altLang="ja-JP" b="1">
              <a:solidFill>
                <a:schemeClr val="accent1">
                  <a:lumMod val="50000"/>
                </a:schemeClr>
              </a:solidFill>
              <a:latin typeface="+mj-ea"/>
              <a:ea typeface="+mj-ea"/>
            </a:endParaRPr>
          </a:p>
          <a:p>
            <a:r>
              <a:rPr lang="en-US" altLang="ja-JP" b="1">
                <a:solidFill>
                  <a:schemeClr val="accent1">
                    <a:lumMod val="50000"/>
                  </a:schemeClr>
                </a:solidFill>
                <a:latin typeface="+mj-ea"/>
                <a:ea typeface="+mj-ea"/>
              </a:rPr>
              <a:t>Lift Out Roll</a:t>
            </a:r>
            <a:r>
              <a:rPr lang="ja-JP" altLang="en-US" b="1">
                <a:solidFill>
                  <a:schemeClr val="accent1">
                    <a:lumMod val="50000"/>
                  </a:schemeClr>
                </a:solidFill>
                <a:latin typeface="+mj-ea"/>
                <a:ea typeface="+mj-ea"/>
              </a:rPr>
              <a:t>に付着する異物や</a:t>
            </a:r>
            <a:endParaRPr lang="en-US" altLang="ja-JP" b="1">
              <a:solidFill>
                <a:schemeClr val="accent1">
                  <a:lumMod val="50000"/>
                </a:schemeClr>
              </a:solidFill>
              <a:latin typeface="+mj-ea"/>
              <a:ea typeface="+mj-ea"/>
            </a:endParaRPr>
          </a:p>
          <a:p>
            <a:r>
              <a:rPr lang="ja-JP" altLang="en-US" b="1">
                <a:solidFill>
                  <a:schemeClr val="accent1">
                    <a:lumMod val="50000"/>
                  </a:schemeClr>
                </a:solidFill>
                <a:latin typeface="+mj-ea"/>
                <a:ea typeface="+mj-ea"/>
              </a:rPr>
              <a:t>汚れを除去するためです。</a:t>
            </a:r>
            <a:endParaRPr lang="en-US" altLang="zh-TW" b="1">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 </a:t>
            </a:r>
            <a:r>
              <a:rPr lang="en-US" altLang="ja-JP" b="1">
                <a:solidFill>
                  <a:srgbClr val="FF0000"/>
                </a:solidFill>
                <a:latin typeface="+mj-ea"/>
                <a:ea typeface="+mj-ea"/>
              </a:rPr>
              <a:t>Lift Out Roll</a:t>
            </a:r>
            <a:r>
              <a:rPr lang="ja-JP" altLang="en-US" b="1">
                <a:solidFill>
                  <a:srgbClr val="FF0000"/>
                </a:solidFill>
                <a:latin typeface="+mj-ea"/>
                <a:ea typeface="+mj-ea"/>
              </a:rPr>
              <a:t>は一本あたり</a:t>
            </a:r>
            <a:r>
              <a:rPr lang="en-US" altLang="ja-JP" b="1">
                <a:solidFill>
                  <a:srgbClr val="FF0000"/>
                </a:solidFill>
                <a:latin typeface="+mj-ea"/>
                <a:ea typeface="+mj-ea"/>
              </a:rPr>
              <a:t>11</a:t>
            </a:r>
          </a:p>
          <a:p>
            <a:r>
              <a:rPr lang="ja-JP" altLang="en-US" b="1">
                <a:solidFill>
                  <a:srgbClr val="FF0000"/>
                </a:solidFill>
                <a:latin typeface="+mj-ea"/>
                <a:ea typeface="+mj-ea"/>
              </a:rPr>
              <a:t>枚の</a:t>
            </a:r>
            <a:r>
              <a:rPr lang="en-US" altLang="ja-JP" b="1">
                <a:solidFill>
                  <a:srgbClr val="FF0000"/>
                </a:solidFill>
                <a:latin typeface="+mj-ea"/>
                <a:ea typeface="+mj-ea"/>
              </a:rPr>
              <a:t>C.S.B.</a:t>
            </a:r>
            <a:r>
              <a:rPr lang="ja-JP" altLang="en-US" b="1">
                <a:solidFill>
                  <a:srgbClr val="FF0000"/>
                </a:solidFill>
                <a:latin typeface="+mj-ea"/>
                <a:ea typeface="+mj-ea"/>
              </a:rPr>
              <a:t>で研磨する必要がある</a:t>
            </a:r>
            <a:endParaRPr lang="en-US" altLang="zh-TW" b="1">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902416"/>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a:t>
            </a:r>
            <a:r>
              <a:rPr lang="ja-JP" altLang="en-US" b="1">
                <a:solidFill>
                  <a:schemeClr val="accent1">
                    <a:lumMod val="50000"/>
                  </a:schemeClr>
                </a:solidFill>
                <a:latin typeface="+mj-ea"/>
                <a:ea typeface="+mj-ea"/>
              </a:rPr>
              <a:t>一枚の</a:t>
            </a:r>
            <a:r>
              <a:rPr lang="en-US" altLang="ja-JP" b="1">
                <a:solidFill>
                  <a:schemeClr val="accent1">
                    <a:lumMod val="50000"/>
                  </a:schemeClr>
                </a:solidFill>
                <a:latin typeface="+mj-ea"/>
                <a:ea typeface="+mj-ea"/>
              </a:rPr>
              <a:t>C.S.B.</a:t>
            </a:r>
            <a:r>
              <a:rPr lang="ja-JP" altLang="en-US" b="1">
                <a:solidFill>
                  <a:schemeClr val="accent1">
                    <a:lumMod val="50000"/>
                  </a:schemeClr>
                </a:solidFill>
                <a:latin typeface="+mj-ea"/>
                <a:ea typeface="+mj-ea"/>
              </a:rPr>
              <a:t>を使用した後，</a:t>
            </a:r>
            <a:endParaRPr lang="en-US" altLang="ja-JP" b="1">
              <a:solidFill>
                <a:schemeClr val="accent1">
                  <a:lumMod val="50000"/>
                </a:schemeClr>
              </a:solidFill>
              <a:latin typeface="+mj-ea"/>
              <a:ea typeface="+mj-ea"/>
            </a:endParaRPr>
          </a:p>
          <a:p>
            <a:r>
              <a:rPr lang="ja-JP" altLang="en-US" b="1">
                <a:solidFill>
                  <a:schemeClr val="accent1">
                    <a:lumMod val="50000"/>
                  </a:schemeClr>
                </a:solidFill>
                <a:latin typeface="+mj-ea"/>
                <a:ea typeface="+mj-ea"/>
              </a:rPr>
              <a:t>整備すれば</a:t>
            </a:r>
            <a:r>
              <a:rPr lang="en-US" altLang="ja-JP" b="1">
                <a:solidFill>
                  <a:schemeClr val="accent1">
                    <a:lumMod val="50000"/>
                  </a:schemeClr>
                </a:solidFill>
                <a:latin typeface="+mj-ea"/>
                <a:ea typeface="+mj-ea"/>
              </a:rPr>
              <a:t>,</a:t>
            </a:r>
            <a:r>
              <a:rPr lang="ja-JP" altLang="en-US" b="1">
                <a:solidFill>
                  <a:schemeClr val="accent1">
                    <a:lumMod val="50000"/>
                  </a:schemeClr>
                </a:solidFill>
                <a:latin typeface="+mj-ea"/>
                <a:ea typeface="+mj-ea"/>
              </a:rPr>
              <a:t>中古品として再利用</a:t>
            </a:r>
            <a:endParaRPr lang="en-US" altLang="ja-JP" b="1">
              <a:solidFill>
                <a:schemeClr val="accent1">
                  <a:lumMod val="50000"/>
                </a:schemeClr>
              </a:solidFill>
              <a:latin typeface="+mj-ea"/>
              <a:ea typeface="+mj-ea"/>
            </a:endParaRPr>
          </a:p>
          <a:p>
            <a:r>
              <a:rPr lang="ja-JP" altLang="en-US" b="1">
                <a:solidFill>
                  <a:schemeClr val="accent1">
                    <a:lumMod val="50000"/>
                  </a:schemeClr>
                </a:solidFill>
                <a:latin typeface="+mj-ea"/>
                <a:ea typeface="+mj-ea"/>
              </a:rPr>
              <a:t>可能となる。</a:t>
            </a:r>
            <a:endParaRPr lang="en-US" altLang="zh-TW" b="1">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a:t>
            </a:r>
            <a:r>
              <a:rPr lang="zh-CN"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CN"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CN"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accent1">
                    <a:lumMod val="50000"/>
                  </a:schemeClr>
                </a:solidFill>
                <a:latin typeface="+mj-ea"/>
                <a:ea typeface="+mj-ea"/>
              </a:rPr>
              <a:t>(</a:t>
            </a:r>
            <a:r>
              <a:rPr lang="zh-TW" altLang="en-US" sz="1600" b="1">
                <a:solidFill>
                  <a:schemeClr val="accent1">
                    <a:lumMod val="50000"/>
                  </a:schemeClr>
                </a:solidFill>
                <a:latin typeface="+mj-ea"/>
                <a:ea typeface="+mj-ea"/>
              </a:rPr>
              <a:t> 長：</a:t>
            </a:r>
            <a:r>
              <a:rPr lang="en-US" altLang="zh-TW" sz="1600" b="1">
                <a:solidFill>
                  <a:schemeClr val="accent1">
                    <a:lumMod val="50000"/>
                  </a:schemeClr>
                </a:solidFill>
                <a:latin typeface="+mj-ea"/>
                <a:ea typeface="+mj-ea"/>
              </a:rPr>
              <a:t>610 mm/</a:t>
            </a:r>
            <a:r>
              <a:rPr lang="zh-TW" altLang="en-US" sz="1600" b="1">
                <a:solidFill>
                  <a:schemeClr val="accent1">
                    <a:lumMod val="50000"/>
                  </a:schemeClr>
                </a:solidFill>
                <a:latin typeface="+mj-ea"/>
                <a:ea typeface="+mj-ea"/>
              </a:rPr>
              <a:t>枚 </a:t>
            </a:r>
            <a:r>
              <a:rPr lang="en-US" altLang="zh-TW" sz="1600" b="1">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630959" y="6184612"/>
            <a:ext cx="693010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通常 </a:t>
            </a:r>
            <a:r>
              <a:rPr lang="en-US" altLang="ja-JP" sz="3200" b="1">
                <a:solidFill>
                  <a:schemeClr val="bg1"/>
                </a:solidFill>
                <a:latin typeface="+mj-ea"/>
                <a:ea typeface="+mj-ea"/>
              </a:rPr>
              <a:t>C.S.B. </a:t>
            </a:r>
            <a:r>
              <a:rPr lang="ja-JP" altLang="en-US" sz="3200" b="1">
                <a:solidFill>
                  <a:schemeClr val="bg1"/>
                </a:solidFill>
                <a:latin typeface="+mj-ea"/>
                <a:ea typeface="+mj-ea"/>
              </a:rPr>
              <a:t>の単価：</a:t>
            </a:r>
            <a:r>
              <a:rPr lang="en-US" altLang="ja-JP" sz="3200" b="1">
                <a:solidFill>
                  <a:schemeClr val="bg1"/>
                </a:solidFill>
                <a:latin typeface="+mj-ea"/>
                <a:ea typeface="+mj-ea"/>
              </a:rPr>
              <a:t>2680 NTD</a:t>
            </a:r>
            <a:r>
              <a:rPr lang="ja-JP" altLang="en-US" sz="3200" b="1">
                <a:solidFill>
                  <a:schemeClr val="bg1"/>
                </a:solidFill>
                <a:latin typeface="+mj-ea"/>
                <a:ea typeface="+mj-ea"/>
              </a:rPr>
              <a:t>／枚</a:t>
            </a:r>
            <a:endParaRPr lang="zh-TW" altLang="en-US" sz="3200" b="1">
              <a:solidFill>
                <a:schemeClr val="bg1"/>
              </a:solidFill>
              <a:latin typeface="+mj-ea"/>
              <a:ea typeface="+mj-ea"/>
            </a:endParaRP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mc:Choice xmlns:p14="http://schemas.microsoft.com/office/powerpoint/2010/main" Requires="p14">
      <p:transition spd="slow">
        <p14:prism isContent="1"/>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childTnLst>
                              </p:cTn>
                            </p:par>
                            <p:par>
                              <p:cTn id="134" fill="hold">
                                <p:stCondLst>
                                  <p:cond delay="7000"/>
                                </p:stCondLst>
                                <p:childTnLst>
                                  <p:par>
                                    <p:cTn id="135" presetID="10" presetClass="entr" presetSubtype="0" fill="hold" grpId="0" nodeType="after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childTnLst>
                              </p:cTn>
                            </p:par>
                            <p:par>
                              <p:cTn id="134" fill="hold">
                                <p:stCondLst>
                                  <p:cond delay="7000"/>
                                </p:stCondLst>
                                <p:childTnLst>
                                  <p:par>
                                    <p:cTn id="135" presetID="10" presetClass="entr" presetSubtype="0" fill="hold" grpId="0" nodeType="after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rgbClr val="033160"/>
                </a:solidFill>
                <a:latin typeface="+mj-ea"/>
                <a:ea typeface="+mj-ea"/>
              </a:rPr>
              <a:t>XF</a:t>
            </a:r>
            <a:r>
              <a:rPr lang="zh-TW" altLang="en-US" sz="3200" b="1">
                <a:solidFill>
                  <a:srgbClr val="033160"/>
                </a:solidFill>
                <a:latin typeface="+mj-ea"/>
                <a:ea typeface="+mj-ea"/>
              </a:rPr>
              <a:t>窯 橫展開 </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482007" y="1677359"/>
            <a:ext cx="4296369" cy="147732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b="1">
                <a:solidFill>
                  <a:schemeClr val="tx1"/>
                </a:solidFill>
                <a:latin typeface="+mj-ea"/>
                <a:ea typeface="+mj-ea"/>
              </a:rPr>
              <a:t>CF</a:t>
            </a:r>
            <a:r>
              <a:rPr lang="ja-JP" altLang="en-US" b="1">
                <a:solidFill>
                  <a:schemeClr val="tx1"/>
                </a:solidFill>
                <a:latin typeface="+mj-ea"/>
                <a:ea typeface="+mj-ea"/>
              </a:rPr>
              <a:t>窯は</a:t>
            </a:r>
            <a:r>
              <a:rPr lang="en-US" altLang="ja-JP" b="1">
                <a:solidFill>
                  <a:schemeClr val="tx1"/>
                </a:solidFill>
                <a:latin typeface="+mj-ea"/>
                <a:ea typeface="+mj-ea"/>
              </a:rPr>
              <a:t>2020~2022</a:t>
            </a:r>
            <a:r>
              <a:rPr lang="ja-JP" altLang="en-US" b="1">
                <a:solidFill>
                  <a:schemeClr val="tx1"/>
                </a:solidFill>
                <a:latin typeface="+mj-ea"/>
                <a:ea typeface="+mj-ea"/>
              </a:rPr>
              <a:t>年の間，</a:t>
            </a:r>
            <a:r>
              <a:rPr lang="ja-JP" altLang="en-US" b="1">
                <a:solidFill>
                  <a:srgbClr val="FF0000"/>
                </a:solidFill>
                <a:latin typeface="+mj-ea"/>
                <a:ea typeface="+mj-ea"/>
              </a:rPr>
              <a:t>傷による</a:t>
            </a:r>
          </a:p>
          <a:p>
            <a:r>
              <a:rPr lang="en-US" altLang="ja-JP" b="1">
                <a:solidFill>
                  <a:srgbClr val="FF0000"/>
                </a:solidFill>
                <a:latin typeface="+mj-ea"/>
                <a:ea typeface="+mj-ea"/>
              </a:rPr>
              <a:t>DV</a:t>
            </a:r>
            <a:r>
              <a:rPr lang="ja-JP" altLang="en-US" b="1">
                <a:solidFill>
                  <a:srgbClr val="FF0000"/>
                </a:solidFill>
                <a:latin typeface="+mj-ea"/>
                <a:ea typeface="+mj-ea"/>
              </a:rPr>
              <a:t>阻害が，</a:t>
            </a:r>
            <a:r>
              <a:rPr lang="en-US" altLang="ja-JP" b="1">
                <a:solidFill>
                  <a:srgbClr val="FF0000"/>
                </a:solidFill>
                <a:latin typeface="+mj-ea"/>
                <a:ea typeface="+mj-ea"/>
              </a:rPr>
              <a:t>42%</a:t>
            </a:r>
            <a:r>
              <a:rPr lang="ja-JP" altLang="en-US" b="1">
                <a:solidFill>
                  <a:srgbClr val="FF0000"/>
                </a:solidFill>
                <a:latin typeface="+mj-ea"/>
                <a:ea typeface="+mj-ea"/>
              </a:rPr>
              <a:t>上がった。主な原因は</a:t>
            </a:r>
          </a:p>
          <a:p>
            <a:r>
              <a:rPr lang="ja-JP" altLang="en-US" b="1">
                <a:solidFill>
                  <a:srgbClr val="FF0000"/>
                </a:solidFill>
                <a:latin typeface="+mj-ea"/>
                <a:ea typeface="+mj-ea"/>
              </a:rPr>
              <a:t>上流起因の傷です</a:t>
            </a:r>
            <a:r>
              <a:rPr lang="ja-JP" altLang="en-US" b="1">
                <a:solidFill>
                  <a:schemeClr val="tx1"/>
                </a:solidFill>
                <a:latin typeface="+mj-ea"/>
                <a:ea typeface="+mj-ea"/>
              </a:rPr>
              <a:t>。</a:t>
            </a:r>
            <a:r>
              <a:rPr lang="en-US" altLang="ja-JP" b="1">
                <a:solidFill>
                  <a:schemeClr val="tx1"/>
                </a:solidFill>
                <a:latin typeface="+mj-ea"/>
                <a:ea typeface="+mj-ea"/>
              </a:rPr>
              <a:t>XF</a:t>
            </a:r>
            <a:r>
              <a:rPr lang="ja-JP" altLang="en-US" b="1">
                <a:solidFill>
                  <a:schemeClr val="tx1"/>
                </a:solidFill>
                <a:latin typeface="+mj-ea"/>
                <a:ea typeface="+mj-ea"/>
              </a:rPr>
              <a:t>窯の実績より，</a:t>
            </a:r>
          </a:p>
          <a:p>
            <a:r>
              <a:rPr lang="ja-JP" altLang="en-US" b="1">
                <a:solidFill>
                  <a:schemeClr val="tx1"/>
                </a:solidFill>
                <a:latin typeface="+mj-ea"/>
                <a:ea typeface="+mj-ea"/>
              </a:rPr>
              <a:t>「斜め</a:t>
            </a:r>
            <a:r>
              <a:rPr lang="en-US" altLang="ja-JP" b="1">
                <a:solidFill>
                  <a:schemeClr val="tx1"/>
                </a:solidFill>
                <a:latin typeface="+mj-ea"/>
                <a:ea typeface="+mj-ea"/>
              </a:rPr>
              <a:t>C.S.B.</a:t>
            </a:r>
            <a:r>
              <a:rPr lang="ja-JP" altLang="en-US" b="1">
                <a:solidFill>
                  <a:schemeClr val="tx1"/>
                </a:solidFill>
                <a:latin typeface="+mj-ea"/>
                <a:ea typeface="+mj-ea"/>
              </a:rPr>
              <a:t>」を導入することとなった</a:t>
            </a:r>
            <a:endParaRPr lang="en-US" altLang="ja-JP" b="1">
              <a:solidFill>
                <a:schemeClr val="tx1"/>
              </a:solidFill>
              <a:latin typeface="+mj-ea"/>
              <a:ea typeface="+mj-ea"/>
            </a:endParaRPr>
          </a:p>
          <a:p>
            <a:r>
              <a:rPr lang="en-US" altLang="ja-JP" b="1">
                <a:solidFill>
                  <a:schemeClr val="tx1"/>
                </a:solidFill>
                <a:latin typeface="+mj-ea"/>
                <a:ea typeface="+mj-ea"/>
              </a:rPr>
              <a:t>(</a:t>
            </a:r>
            <a:r>
              <a:rPr lang="ja-JP" altLang="en-US" b="1">
                <a:solidFill>
                  <a:schemeClr val="tx1"/>
                </a:solidFill>
                <a:latin typeface="+mj-ea"/>
                <a:ea typeface="+mj-ea"/>
              </a:rPr>
              <a:t>右の絵とおり</a:t>
            </a:r>
            <a:r>
              <a:rPr lang="en-US" altLang="ja-JP" b="1">
                <a:solidFill>
                  <a:schemeClr val="tx1"/>
                </a:solidFill>
                <a:latin typeface="+mj-ea"/>
                <a:ea typeface="+mj-ea"/>
              </a:rPr>
              <a:t>)</a:t>
            </a:r>
            <a:endParaRPr lang="zh-TW" altLang="en-US" b="1">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accent1">
                      <a:lumMod val="50000"/>
                    </a:schemeClr>
                  </a:solidFill>
                  <a:latin typeface="+mj-ea"/>
                  <a:ea typeface="+mj-ea"/>
                </a:rPr>
                <a:t>(</a:t>
              </a:r>
              <a:r>
                <a:rPr lang="zh-TW" altLang="en-US" sz="1600" b="1">
                  <a:solidFill>
                    <a:schemeClr val="accent1">
                      <a:lumMod val="50000"/>
                    </a:schemeClr>
                  </a:solidFill>
                  <a:latin typeface="+mj-ea"/>
                  <a:ea typeface="+mj-ea"/>
                </a:rPr>
                <a:t> 長：</a:t>
              </a:r>
              <a:r>
                <a:rPr lang="en-US" altLang="zh-TW" sz="1600" b="1">
                  <a:solidFill>
                    <a:schemeClr val="accent1">
                      <a:lumMod val="50000"/>
                    </a:schemeClr>
                  </a:solidFill>
                  <a:latin typeface="+mj-ea"/>
                  <a:ea typeface="+mj-ea"/>
                </a:rPr>
                <a:t>610 mm/</a:t>
              </a:r>
              <a:r>
                <a:rPr lang="zh-TW" altLang="en-US" sz="1600" b="1">
                  <a:solidFill>
                    <a:schemeClr val="accent1">
                      <a:lumMod val="50000"/>
                    </a:schemeClr>
                  </a:solidFill>
                  <a:latin typeface="+mj-ea"/>
                  <a:ea typeface="+mj-ea"/>
                </a:rPr>
                <a:t>枚 </a:t>
              </a:r>
              <a:r>
                <a:rPr lang="en-US" altLang="zh-TW" sz="1600" b="1">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3935515" cy="2497530"/>
            <a:chOff x="374612" y="1566264"/>
            <a:chExt cx="3935515"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a:effectLst>
                    <a:outerShdw blurRad="25400" dist="50800" dir="2700000" algn="tl" rotWithShape="0">
                      <a:prstClr val="black">
                        <a:alpha val="55000"/>
                      </a:prstClr>
                    </a:outerShdw>
                  </a:effectLst>
                </a:rPr>
                <a:t>19</a:t>
              </a:r>
              <a:r>
                <a:rPr lang="en-US" altLang="zh-TW" sz="1400" b="1">
                  <a:effectLst>
                    <a:outerShdw blurRad="25400" dist="50800" dir="2700000" algn="tl" rotWithShape="0">
                      <a:prstClr val="black">
                        <a:alpha val="55000"/>
                      </a:prstClr>
                    </a:outerShdw>
                  </a:effectLst>
                </a:rPr>
                <a:t>%</a:t>
              </a:r>
              <a:endParaRPr lang="zh-TW" altLang="en-US" b="1">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a:effectLst>
                    <a:outerShdw blurRad="25400" dist="50800" dir="2700000" algn="tl" rotWithShape="0">
                      <a:prstClr val="black">
                        <a:alpha val="55000"/>
                      </a:prstClr>
                    </a:outerShdw>
                  </a:effectLst>
                </a:rPr>
                <a:t>19</a:t>
              </a:r>
              <a:r>
                <a:rPr lang="en-US" altLang="zh-TW" sz="1400" b="1">
                  <a:effectLst>
                    <a:outerShdw blurRad="25400" dist="50800" dir="2700000" algn="tl" rotWithShape="0">
                      <a:prstClr val="black">
                        <a:alpha val="55000"/>
                      </a:prstClr>
                    </a:outerShdw>
                  </a:effectLst>
                </a:rPr>
                <a:t>%</a:t>
              </a:r>
              <a:endParaRPr lang="zh-TW" altLang="en-US" b="1">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a:effectLst>
                    <a:outerShdw blurRad="25400" dist="50800" dir="2700000" algn="ctr" rotWithShape="0">
                      <a:srgbClr val="00B0F0">
                        <a:alpha val="60000"/>
                      </a:srgbClr>
                    </a:outerShdw>
                  </a:effectLst>
                </a:rPr>
                <a:t>27</a:t>
              </a:r>
              <a:r>
                <a:rPr lang="en-US" altLang="zh-TW" sz="1400" b="1">
                  <a:effectLst>
                    <a:outerShdw blurRad="25400" dist="50800" dir="2700000" algn="ctr" rotWithShape="0">
                      <a:srgbClr val="00B0F0">
                        <a:alpha val="60000"/>
                      </a:srgbClr>
                    </a:outerShdw>
                  </a:effectLst>
                </a:rPr>
                <a:t>%</a:t>
              </a:r>
              <a:endParaRPr lang="zh-TW" altLang="en-US" b="1">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2020</a:t>
              </a:r>
              <a:r>
                <a:rPr lang="zh-TW" altLang="en-US" sz="1600" b="1">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2021</a:t>
              </a:r>
              <a:r>
                <a:rPr lang="zh-TW" altLang="en-US" sz="1600" b="1">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2022</a:t>
              </a:r>
              <a:r>
                <a:rPr lang="zh-TW" altLang="en-US" sz="1600" b="1">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72354" y="1566264"/>
              <a:ext cx="3337773"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a:solidFill>
                    <a:srgbClr val="000066"/>
                  </a:solidFill>
                  <a:latin typeface="+mj-ea"/>
                  <a:ea typeface="+mj-ea"/>
                </a:rPr>
                <a:t>2020</a:t>
              </a:r>
              <a:r>
                <a:rPr lang="zh-TW" altLang="en-US" sz="1700" b="1">
                  <a:solidFill>
                    <a:srgbClr val="000066"/>
                  </a:solidFill>
                  <a:latin typeface="+mj-ea"/>
                  <a:ea typeface="+mj-ea"/>
                </a:rPr>
                <a:t>～</a:t>
              </a:r>
              <a:r>
                <a:rPr lang="en-US" altLang="zh-TW" sz="1700" b="1">
                  <a:solidFill>
                    <a:srgbClr val="000066"/>
                  </a:solidFill>
                  <a:latin typeface="+mj-ea"/>
                  <a:ea typeface="+mj-ea"/>
                </a:rPr>
                <a:t>2022</a:t>
              </a:r>
              <a:r>
                <a:rPr lang="zh-TW" altLang="en-US" sz="1700" b="1">
                  <a:solidFill>
                    <a:srgbClr val="000066"/>
                  </a:solidFill>
                  <a:latin typeface="+mj-ea"/>
                  <a:ea typeface="+mj-ea"/>
                </a:rPr>
                <a:t>年 傷</a:t>
              </a:r>
              <a:r>
                <a:rPr lang="en-US" altLang="zh-TW" sz="1700" b="1">
                  <a:solidFill>
                    <a:srgbClr val="000066"/>
                  </a:solidFill>
                  <a:latin typeface="+mj-ea"/>
                  <a:ea typeface="+mj-ea"/>
                </a:rPr>
                <a:t>DV</a:t>
              </a:r>
              <a:r>
                <a:rPr lang="zh-TW" altLang="en-US" sz="1700" b="1">
                  <a:solidFill>
                    <a:srgbClr val="000066"/>
                  </a:solidFill>
                  <a:latin typeface="+mj-ea"/>
                  <a:ea typeface="+mj-ea"/>
                </a:rPr>
                <a:t>阻害率</a:t>
              </a:r>
              <a:r>
                <a:rPr lang="en-US" altLang="zh-TW" sz="1700" b="1">
                  <a:solidFill>
                    <a:srgbClr val="000066"/>
                  </a:solidFill>
                  <a:latin typeface="+mj-ea"/>
                  <a:ea typeface="+mj-ea"/>
                </a:rPr>
                <a:t>(%)</a:t>
              </a:r>
              <a:endParaRPr lang="zh-TW" altLang="en-US" sz="1700" b="1">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0%</a:t>
              </a:r>
              <a:endParaRPr lang="zh-TW" altLang="en-US" sz="1400" b="1">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20%</a:t>
              </a:r>
              <a:endParaRPr lang="zh-TW" altLang="en-US" sz="1400" b="1">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40%</a:t>
              </a:r>
              <a:endParaRPr lang="zh-TW" altLang="en-US" sz="1400" b="1">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tx1"/>
                </a:solidFill>
                <a:latin typeface="+mj-ea"/>
                <a:ea typeface="+mj-ea"/>
              </a:rPr>
              <a:t>斜</a:t>
            </a:r>
            <a:r>
              <a:rPr lang="ja-JP" altLang="en-US" sz="2400" b="1">
                <a:solidFill>
                  <a:schemeClr val="tx1"/>
                </a:solidFill>
                <a:latin typeface="+mj-ea"/>
                <a:ea typeface="+mj-ea"/>
              </a:rPr>
              <a:t>め</a:t>
            </a:r>
            <a:r>
              <a:rPr lang="en-US" altLang="zh-TW" sz="2400" b="1">
                <a:solidFill>
                  <a:schemeClr val="tx1"/>
                </a:solidFill>
                <a:latin typeface="+mj-ea"/>
                <a:ea typeface="+mj-ea"/>
              </a:rPr>
              <a:t>C.S.B.</a:t>
            </a:r>
            <a:r>
              <a:rPr lang="zh-TW" altLang="en-US" sz="2400" b="1">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a:solidFill>
                  <a:schemeClr val="tx1">
                    <a:lumMod val="75000"/>
                    <a:lumOff val="25000"/>
                  </a:schemeClr>
                </a:solidFill>
                <a:latin typeface="+mj-ea"/>
                <a:ea typeface="+mj-ea"/>
              </a:rPr>
              <a:t>資料來源：</a:t>
            </a:r>
            <a:endParaRPr lang="en-US" altLang="zh-TW" sz="1400">
              <a:solidFill>
                <a:schemeClr val="tx1">
                  <a:lumMod val="75000"/>
                  <a:lumOff val="25000"/>
                </a:schemeClr>
              </a:solidFill>
              <a:latin typeface="+mj-ea"/>
              <a:ea typeface="+mj-ea"/>
            </a:endParaRPr>
          </a:p>
          <a:p>
            <a:r>
              <a:rPr lang="en-US" altLang="zh-TW" sz="1400">
                <a:solidFill>
                  <a:schemeClr val="tx1">
                    <a:lumMod val="75000"/>
                    <a:lumOff val="25000"/>
                  </a:schemeClr>
                </a:solidFill>
                <a:latin typeface="+mj-ea"/>
                <a:ea typeface="+mj-ea"/>
              </a:rPr>
              <a:t>AGC(</a:t>
            </a:r>
            <a:r>
              <a:rPr lang="zh-TW" altLang="en-US" sz="1400">
                <a:solidFill>
                  <a:schemeClr val="tx1">
                    <a:lumMod val="75000"/>
                    <a:lumOff val="25000"/>
                  </a:schemeClr>
                </a:solidFill>
                <a:latin typeface="+mj-ea"/>
                <a:ea typeface="+mj-ea"/>
              </a:rPr>
              <a:t>株</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高砂事業所</a:t>
            </a:r>
            <a:endParaRPr lang="en-US" altLang="zh-TW" sz="1400">
              <a:solidFill>
                <a:schemeClr val="tx1">
                  <a:lumMod val="75000"/>
                  <a:lumOff val="25000"/>
                </a:schemeClr>
              </a:solidFill>
              <a:latin typeface="+mj-ea"/>
              <a:ea typeface="+mj-ea"/>
            </a:endParaRPr>
          </a:p>
          <a:p>
            <a:r>
              <a:rPr lang="zh-TW" altLang="en-US" sz="1400">
                <a:solidFill>
                  <a:schemeClr val="tx1">
                    <a:lumMod val="75000"/>
                    <a:lumOff val="25000"/>
                  </a:schemeClr>
                </a:solidFill>
                <a:latin typeface="+mj-ea"/>
                <a:ea typeface="+mj-ea"/>
              </a:rPr>
              <a:t>電</a:t>
            </a:r>
            <a:r>
              <a:rPr lang="en-US" altLang="zh-TW" sz="1400">
                <a:solidFill>
                  <a:schemeClr val="tx1">
                    <a:lumMod val="75000"/>
                    <a:lumOff val="25000"/>
                  </a:schemeClr>
                </a:solidFill>
                <a:latin typeface="+mj-ea"/>
                <a:ea typeface="+mj-ea"/>
              </a:rPr>
              <a:t>C</a:t>
            </a:r>
            <a:r>
              <a:rPr lang="zh-TW" altLang="en-US" sz="1400">
                <a:solidFill>
                  <a:schemeClr val="tx1">
                    <a:lumMod val="75000"/>
                    <a:lumOff val="25000"/>
                  </a:schemeClr>
                </a:solidFill>
                <a:latin typeface="+mj-ea"/>
                <a:ea typeface="+mj-ea"/>
              </a:rPr>
              <a:t>技術開發本部  成形</a:t>
            </a:r>
            <a:r>
              <a:rPr lang="en-US" altLang="zh-TW" sz="1400">
                <a:solidFill>
                  <a:schemeClr val="tx1">
                    <a:lumMod val="75000"/>
                    <a:lumOff val="25000"/>
                  </a:schemeClr>
                </a:solidFill>
                <a:latin typeface="+mj-ea"/>
                <a:ea typeface="+mj-ea"/>
              </a:rPr>
              <a:t>G</a:t>
            </a:r>
          </a:p>
          <a:p>
            <a:r>
              <a:rPr lang="zh-TW" altLang="en-US" sz="140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691874" y="6184612"/>
            <a:ext cx="680827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斜</a:t>
            </a:r>
            <a:r>
              <a:rPr lang="ja-JP" altLang="en-US" sz="3200" b="1">
                <a:solidFill>
                  <a:schemeClr val="bg1"/>
                </a:solidFill>
                <a:latin typeface="+mj-ea"/>
                <a:ea typeface="+mj-ea"/>
              </a:rPr>
              <a:t>め</a:t>
            </a:r>
            <a:r>
              <a:rPr lang="zh-TW" altLang="en-US" sz="3200" b="1">
                <a:solidFill>
                  <a:schemeClr val="bg1"/>
                </a:solidFill>
                <a:latin typeface="+mj-ea"/>
                <a:ea typeface="+mj-ea"/>
              </a:rPr>
              <a:t> </a:t>
            </a:r>
            <a:r>
              <a:rPr lang="en-US" altLang="zh-TW" sz="3200" b="1">
                <a:solidFill>
                  <a:schemeClr val="bg1"/>
                </a:solidFill>
                <a:latin typeface="+mj-ea"/>
                <a:ea typeface="+mj-ea"/>
              </a:rPr>
              <a:t>C.S.B.</a:t>
            </a:r>
            <a:r>
              <a:rPr lang="ja-JP" altLang="en-US" sz="3200" b="1">
                <a:solidFill>
                  <a:schemeClr val="bg1"/>
                </a:solidFill>
                <a:latin typeface="+mj-ea"/>
                <a:ea typeface="+mj-ea"/>
              </a:rPr>
              <a:t>の単価：</a:t>
            </a:r>
            <a:r>
              <a:rPr lang="en-US" altLang="ja-JP" sz="3200" b="1">
                <a:solidFill>
                  <a:schemeClr val="bg1"/>
                </a:solidFill>
                <a:latin typeface="+mj-ea"/>
                <a:ea typeface="+mj-ea"/>
              </a:rPr>
              <a:t>2680 NTD</a:t>
            </a:r>
            <a:r>
              <a:rPr lang="ja-JP" altLang="en-US" sz="3200" b="1">
                <a:solidFill>
                  <a:schemeClr val="bg1"/>
                </a:solidFill>
                <a:latin typeface="+mj-ea"/>
                <a:ea typeface="+mj-ea"/>
              </a:rPr>
              <a:t>／枚</a:t>
            </a:r>
            <a:endParaRPr lang="zh-TW" altLang="en-US" sz="3200" b="1">
              <a:solidFill>
                <a:schemeClr val="bg1"/>
              </a:solidFill>
              <a:latin typeface="+mj-ea"/>
              <a:ea typeface="+mj-ea"/>
            </a:endParaRP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a:solidFill>
                  <a:schemeClr val="accent4"/>
                </a:solidFill>
                <a:latin typeface="+mj-lt"/>
              </a:rPr>
              <a:t>02</a:t>
            </a:r>
          </a:p>
          <a:p>
            <a:pPr>
              <a:lnSpc>
                <a:spcPct val="120000"/>
              </a:lnSpc>
            </a:pPr>
            <a:r>
              <a:rPr lang="ja-JP" altLang="en-US" sz="6000" b="1">
                <a:solidFill>
                  <a:schemeClr val="tx2"/>
                </a:solidFill>
                <a:latin typeface="+mj-ea"/>
                <a:ea typeface="+mj-ea"/>
              </a:rPr>
              <a:t>問題及び分析</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714498"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50666b2-e610-44be-8c2f-76c53de21809">
      <Terms xmlns="http://schemas.microsoft.com/office/infopath/2007/PartnerControls"/>
    </lcf76f155ced4ddcb4097134ff3c332f>
    <TaxCatchAll xmlns="a1a83a22-ab24-4bb9-9b8e-534f56491e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CC97B66BE4F1AD438DA93E2A5520BEFF" ma:contentTypeVersion="14" ma:contentTypeDescription="建立新的文件。" ma:contentTypeScope="" ma:versionID="dd0327d2beabca215eb56c39a215df7c">
  <xsd:schema xmlns:xsd="http://www.w3.org/2001/XMLSchema" xmlns:xs="http://www.w3.org/2001/XMLSchema" xmlns:p="http://schemas.microsoft.com/office/2006/metadata/properties" xmlns:ns2="950666b2-e610-44be-8c2f-76c53de21809" xmlns:ns3="a1a83a22-ab24-4bb9-9b8e-534f56491e4d" targetNamespace="http://schemas.microsoft.com/office/2006/metadata/properties" ma:root="true" ma:fieldsID="267217f3ff1fbf63b09eed6073f198cf" ns2:_="" ns3:_="">
    <xsd:import namespace="950666b2-e610-44be-8c2f-76c53de21809"/>
    <xsd:import namespace="a1a83a22-ab24-4bb9-9b8e-534f56491e4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0666b2-e610-44be-8c2f-76c53de2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a83a22-ab24-4bb9-9b8e-534f56491e4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7af65bb-07cd-4879-9322-69f347673d9e}" ma:internalName="TaxCatchAll" ma:showField="CatchAllData" ma:web="a1a83a22-ab24-4bb9-9b8e-534f56491e4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6A8738-1057-4522-92FE-027179C68031}">
  <ds:schemaRefs>
    <ds:schemaRef ds:uri="950666b2-e610-44be-8c2f-76c53de21809"/>
    <ds:schemaRef ds:uri="a1a83a22-ab24-4bb9-9b8e-534f56491e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B4E52AC-9E81-4C6B-9D0C-998E4CAB97E1}">
  <ds:schemaRefs>
    <ds:schemaRef ds:uri="950666b2-e610-44be-8c2f-76c53de21809"/>
    <ds:schemaRef ds:uri="a1a83a22-ab24-4bb9-9b8e-534f56491e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5FEF79-BC5C-4B2D-B7CA-3A072B853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revision>1</cp:revision>
  <cp:lastPrinted>2023-10-06T10:40:40Z</cp:lastPrinted>
  <dcterms:created xsi:type="dcterms:W3CDTF">2021-11-06T12:03:54Z</dcterms:created>
  <dcterms:modified xsi:type="dcterms:W3CDTF">2023-10-16T02:56:11Z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0x010100CC97B66BE4F1AD438DA93E2A5520BEFF</vt:lpwstr>
  </property>
  <property fmtid="{D5CDD505-2E9C-101B-9397-08002B2CF9AE}" pid="3" name="MediaServiceImageTags">
    <vt:lpwstr/>
  </property>
</Properties>
</file>